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2"/>
  </p:notesMasterIdLst>
  <p:sldIdLst>
    <p:sldId id="256" r:id="rId3"/>
    <p:sldId id="260" r:id="rId4"/>
    <p:sldId id="261" r:id="rId5"/>
    <p:sldId id="262" r:id="rId6"/>
    <p:sldId id="263" r:id="rId7"/>
    <p:sldId id="264" r:id="rId8"/>
    <p:sldId id="265" r:id="rId9"/>
    <p:sldId id="257" r:id="rId10"/>
    <p:sldId id="25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1736E9-25CF-4EC0-B987-9984E2663943}" v="42" dt="2024-10-25T05:20:08.7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46" d="100"/>
          <a:sy n="46" d="100"/>
        </p:scale>
        <p:origin x="1444"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esh Paramata" userId="084707c641535b7e" providerId="LiveId" clId="{AA1736E9-25CF-4EC0-B987-9984E2663943}"/>
    <pc:docChg chg="undo redo custSel addSld delSld modSld">
      <pc:chgData name="Rajesh Paramata" userId="084707c641535b7e" providerId="LiveId" clId="{AA1736E9-25CF-4EC0-B987-9984E2663943}" dt="2024-10-25T06:21:09.758" v="3346" actId="1076"/>
      <pc:docMkLst>
        <pc:docMk/>
      </pc:docMkLst>
      <pc:sldChg chg="addSp delSp modSp new mod">
        <pc:chgData name="Rajesh Paramata" userId="084707c641535b7e" providerId="LiveId" clId="{AA1736E9-25CF-4EC0-B987-9984E2663943}" dt="2024-10-25T05:14:36.034" v="263" actId="403"/>
        <pc:sldMkLst>
          <pc:docMk/>
          <pc:sldMk cId="469795643" sldId="256"/>
        </pc:sldMkLst>
        <pc:spChg chg="del">
          <ac:chgData name="Rajesh Paramata" userId="084707c641535b7e" providerId="LiveId" clId="{AA1736E9-25CF-4EC0-B987-9984E2663943}" dt="2024-10-25T03:50:06.571" v="6" actId="478"/>
          <ac:spMkLst>
            <pc:docMk/>
            <pc:sldMk cId="469795643" sldId="256"/>
            <ac:spMk id="2" creationId="{BECB848C-A34B-C4EB-E95C-FAAD34F96BDC}"/>
          </ac:spMkLst>
        </pc:spChg>
        <pc:spChg chg="del">
          <ac:chgData name="Rajesh Paramata" userId="084707c641535b7e" providerId="LiveId" clId="{AA1736E9-25CF-4EC0-B987-9984E2663943}" dt="2024-10-25T03:50:10.116" v="7" actId="478"/>
          <ac:spMkLst>
            <pc:docMk/>
            <pc:sldMk cId="469795643" sldId="256"/>
            <ac:spMk id="3" creationId="{0DD6BA23-F3BF-6BD3-191F-9DC5012EEA55}"/>
          </ac:spMkLst>
        </pc:spChg>
        <pc:spChg chg="add del mod">
          <ac:chgData name="Rajesh Paramata" userId="084707c641535b7e" providerId="LiveId" clId="{AA1736E9-25CF-4EC0-B987-9984E2663943}" dt="2024-10-25T05:12:55.774" v="154" actId="478"/>
          <ac:spMkLst>
            <pc:docMk/>
            <pc:sldMk cId="469795643" sldId="256"/>
            <ac:spMk id="8" creationId="{E156EFD5-0438-928D-F211-3EF8D1ABBF92}"/>
          </ac:spMkLst>
        </pc:spChg>
        <pc:spChg chg="add mod">
          <ac:chgData name="Rajesh Paramata" userId="084707c641535b7e" providerId="LiveId" clId="{AA1736E9-25CF-4EC0-B987-9984E2663943}" dt="2024-10-25T05:14:36.034" v="263" actId="403"/>
          <ac:spMkLst>
            <pc:docMk/>
            <pc:sldMk cId="469795643" sldId="256"/>
            <ac:spMk id="9" creationId="{474DECD9-81BE-798C-2934-F1486B5896DC}"/>
          </ac:spMkLst>
        </pc:spChg>
        <pc:picChg chg="add del mod modCrop">
          <ac:chgData name="Rajesh Paramata" userId="084707c641535b7e" providerId="LiveId" clId="{AA1736E9-25CF-4EC0-B987-9984E2663943}" dt="2024-10-25T05:13:31.297" v="156" actId="1076"/>
          <ac:picMkLst>
            <pc:docMk/>
            <pc:sldMk cId="469795643" sldId="256"/>
            <ac:picMk id="5" creationId="{D9E7921C-892B-6B56-E76A-BCF9C15B187C}"/>
          </ac:picMkLst>
        </pc:picChg>
        <pc:picChg chg="add mod">
          <ac:chgData name="Rajesh Paramata" userId="084707c641535b7e" providerId="LiveId" clId="{AA1736E9-25CF-4EC0-B987-9984E2663943}" dt="2024-10-25T05:10:39.899" v="152" actId="14100"/>
          <ac:picMkLst>
            <pc:docMk/>
            <pc:sldMk cId="469795643" sldId="256"/>
            <ac:picMk id="7" creationId="{BB4B850B-B6D9-4283-3626-33AF6E03237C}"/>
          </ac:picMkLst>
        </pc:picChg>
      </pc:sldChg>
      <pc:sldChg chg="delSp del mod">
        <pc:chgData name="Rajesh Paramata" userId="084707c641535b7e" providerId="LiveId" clId="{AA1736E9-25CF-4EC0-B987-9984E2663943}" dt="2024-10-25T03:49:56.085" v="3" actId="47"/>
        <pc:sldMkLst>
          <pc:docMk/>
          <pc:sldMk cId="921526662" sldId="256"/>
        </pc:sldMkLst>
        <pc:spChg chg="del">
          <ac:chgData name="Rajesh Paramata" userId="084707c641535b7e" providerId="LiveId" clId="{AA1736E9-25CF-4EC0-B987-9984E2663943}" dt="2024-10-25T03:49:26.537" v="2" actId="478"/>
          <ac:spMkLst>
            <pc:docMk/>
            <pc:sldMk cId="921526662" sldId="256"/>
            <ac:spMk id="24" creationId="{064B8FD1-664D-7160-5A1C-D2297913FEEB}"/>
          </ac:spMkLst>
        </pc:spChg>
      </pc:sldChg>
      <pc:sldChg chg="add del">
        <pc:chgData name="Rajesh Paramata" userId="084707c641535b7e" providerId="LiveId" clId="{AA1736E9-25CF-4EC0-B987-9984E2663943}" dt="2024-10-25T04:02:37.446" v="15" actId="47"/>
        <pc:sldMkLst>
          <pc:docMk/>
          <pc:sldMk cId="1042776644" sldId="257"/>
        </pc:sldMkLst>
      </pc:sldChg>
      <pc:sldChg chg="del">
        <pc:chgData name="Rajesh Paramata" userId="084707c641535b7e" providerId="LiveId" clId="{AA1736E9-25CF-4EC0-B987-9984E2663943}" dt="2024-10-25T03:49:07.784" v="0" actId="47"/>
        <pc:sldMkLst>
          <pc:docMk/>
          <pc:sldMk cId="2115673454" sldId="257"/>
        </pc:sldMkLst>
      </pc:sldChg>
      <pc:sldChg chg="addSp delSp modSp add mod modTransition">
        <pc:chgData name="Rajesh Paramata" userId="084707c641535b7e" providerId="LiveId" clId="{AA1736E9-25CF-4EC0-B987-9984E2663943}" dt="2024-10-25T06:16:05.915" v="2980" actId="14100"/>
        <pc:sldMkLst>
          <pc:docMk/>
          <pc:sldMk cId="3115746970" sldId="257"/>
        </pc:sldMkLst>
        <pc:picChg chg="add del mod modCrop">
          <ac:chgData name="Rajesh Paramata" userId="084707c641535b7e" providerId="LiveId" clId="{AA1736E9-25CF-4EC0-B987-9984E2663943}" dt="2024-10-25T04:03:52.807" v="23" actId="478"/>
          <ac:picMkLst>
            <pc:docMk/>
            <pc:sldMk cId="3115746970" sldId="257"/>
            <ac:picMk id="3" creationId="{0C49AFB4-E3BB-5234-8197-FF9A14C39073}"/>
          </ac:picMkLst>
        </pc:picChg>
        <pc:picChg chg="del mod">
          <ac:chgData name="Rajesh Paramata" userId="084707c641535b7e" providerId="LiveId" clId="{AA1736E9-25CF-4EC0-B987-9984E2663943}" dt="2024-10-25T05:01:57.660" v="117" actId="478"/>
          <ac:picMkLst>
            <pc:docMk/>
            <pc:sldMk cId="3115746970" sldId="257"/>
            <ac:picMk id="5" creationId="{302E6F1F-6662-494B-A870-F5B5712B6693}"/>
          </ac:picMkLst>
        </pc:picChg>
        <pc:picChg chg="add mod modCrop">
          <ac:chgData name="Rajesh Paramata" userId="084707c641535b7e" providerId="LiveId" clId="{AA1736E9-25CF-4EC0-B987-9984E2663943}" dt="2024-10-25T06:16:05.915" v="2980" actId="14100"/>
          <ac:picMkLst>
            <pc:docMk/>
            <pc:sldMk cId="3115746970" sldId="257"/>
            <ac:picMk id="6" creationId="{9630B833-B2B4-E165-DF22-5BEE914E74AA}"/>
          </ac:picMkLst>
        </pc:picChg>
      </pc:sldChg>
      <pc:sldChg chg="del">
        <pc:chgData name="Rajesh Paramata" userId="084707c641535b7e" providerId="LiveId" clId="{AA1736E9-25CF-4EC0-B987-9984E2663943}" dt="2024-10-25T03:49:09.321" v="1" actId="47"/>
        <pc:sldMkLst>
          <pc:docMk/>
          <pc:sldMk cId="2160458649" sldId="258"/>
        </pc:sldMkLst>
      </pc:sldChg>
      <pc:sldChg chg="addSp delSp modSp add mod">
        <pc:chgData name="Rajesh Paramata" userId="084707c641535b7e" providerId="LiveId" clId="{AA1736E9-25CF-4EC0-B987-9984E2663943}" dt="2024-10-25T06:15:49.761" v="2976" actId="14100"/>
        <pc:sldMkLst>
          <pc:docMk/>
          <pc:sldMk cId="3826506750" sldId="258"/>
        </pc:sldMkLst>
        <pc:picChg chg="add del mod modCrop">
          <ac:chgData name="Rajesh Paramata" userId="084707c641535b7e" providerId="LiveId" clId="{AA1736E9-25CF-4EC0-B987-9984E2663943}" dt="2024-10-25T05:10:37.948" v="144" actId="478"/>
          <ac:picMkLst>
            <pc:docMk/>
            <pc:sldMk cId="3826506750" sldId="258"/>
            <ac:picMk id="3" creationId="{F5B5F006-6E72-D834-9AB8-E336AA1EB5C3}"/>
          </ac:picMkLst>
        </pc:picChg>
        <pc:picChg chg="add del">
          <ac:chgData name="Rajesh Paramata" userId="084707c641535b7e" providerId="LiveId" clId="{AA1736E9-25CF-4EC0-B987-9984E2663943}" dt="2024-10-25T05:10:37.866" v="143" actId="478"/>
          <ac:picMkLst>
            <pc:docMk/>
            <pc:sldMk cId="3826506750" sldId="258"/>
            <ac:picMk id="5" creationId="{E70DB0C4-0DB0-C6B4-25A7-ACED69D61B19}"/>
          </ac:picMkLst>
        </pc:picChg>
        <pc:picChg chg="add del mod">
          <ac:chgData name="Rajesh Paramata" userId="084707c641535b7e" providerId="LiveId" clId="{AA1736E9-25CF-4EC0-B987-9984E2663943}" dt="2024-10-25T05:10:37.314" v="142" actId="478"/>
          <ac:picMkLst>
            <pc:docMk/>
            <pc:sldMk cId="3826506750" sldId="258"/>
            <ac:picMk id="6" creationId="{85AB01EF-2685-6124-E4A4-49FFBCAD8072}"/>
          </ac:picMkLst>
        </pc:picChg>
        <pc:picChg chg="add mod modCrop">
          <ac:chgData name="Rajesh Paramata" userId="084707c641535b7e" providerId="LiveId" clId="{AA1736E9-25CF-4EC0-B987-9984E2663943}" dt="2024-10-25T06:15:49.761" v="2976" actId="14100"/>
          <ac:picMkLst>
            <pc:docMk/>
            <pc:sldMk cId="3826506750" sldId="258"/>
            <ac:picMk id="7" creationId="{D9D872FF-D041-2295-4A29-07F45BA1644A}"/>
          </ac:picMkLst>
        </pc:picChg>
      </pc:sldChg>
      <pc:sldChg chg="del">
        <pc:chgData name="Rajesh Paramata" userId="084707c641535b7e" providerId="LiveId" clId="{AA1736E9-25CF-4EC0-B987-9984E2663943}" dt="2024-10-25T03:49:58.861" v="4" actId="47"/>
        <pc:sldMkLst>
          <pc:docMk/>
          <pc:sldMk cId="1187065294" sldId="259"/>
        </pc:sldMkLst>
      </pc:sldChg>
      <pc:sldChg chg="addSp delSp modSp add del mod">
        <pc:chgData name="Rajesh Paramata" userId="084707c641535b7e" providerId="LiveId" clId="{AA1736E9-25CF-4EC0-B987-9984E2663943}" dt="2024-10-25T04:08:29.994" v="45" actId="47"/>
        <pc:sldMkLst>
          <pc:docMk/>
          <pc:sldMk cId="3079327799" sldId="259"/>
        </pc:sldMkLst>
        <pc:picChg chg="mod">
          <ac:chgData name="Rajesh Paramata" userId="084707c641535b7e" providerId="LiveId" clId="{AA1736E9-25CF-4EC0-B987-9984E2663943}" dt="2024-10-25T04:07:02.989" v="35" actId="1076"/>
          <ac:picMkLst>
            <pc:docMk/>
            <pc:sldMk cId="3079327799" sldId="259"/>
            <ac:picMk id="3" creationId="{8A3AF4E7-3118-5DBD-4001-7EE8B1C5B443}"/>
          </ac:picMkLst>
        </pc:picChg>
        <pc:picChg chg="add del mod">
          <ac:chgData name="Rajesh Paramata" userId="084707c641535b7e" providerId="LiveId" clId="{AA1736E9-25CF-4EC0-B987-9984E2663943}" dt="2024-10-25T04:08:27.746" v="44" actId="21"/>
          <ac:picMkLst>
            <pc:docMk/>
            <pc:sldMk cId="3079327799" sldId="259"/>
            <ac:picMk id="4" creationId="{200586A7-72BB-9B6D-5F1F-5DEC3DDB70F6}"/>
          </ac:picMkLst>
        </pc:picChg>
      </pc:sldChg>
      <pc:sldChg chg="add del">
        <pc:chgData name="Rajesh Paramata" userId="084707c641535b7e" providerId="LiveId" clId="{AA1736E9-25CF-4EC0-B987-9984E2663943}" dt="2024-10-25T04:08:22.795" v="42"/>
        <pc:sldMkLst>
          <pc:docMk/>
          <pc:sldMk cId="3361183655" sldId="259"/>
        </pc:sldMkLst>
      </pc:sldChg>
      <pc:sldChg chg="addSp delSp modSp add mod modTransition">
        <pc:chgData name="Rajesh Paramata" userId="084707c641535b7e" providerId="LiveId" clId="{AA1736E9-25CF-4EC0-B987-9984E2663943}" dt="2024-10-25T05:19:00.934" v="637" actId="1076"/>
        <pc:sldMkLst>
          <pc:docMk/>
          <pc:sldMk cId="953382674" sldId="260"/>
        </pc:sldMkLst>
        <pc:spChg chg="add mod">
          <ac:chgData name="Rajesh Paramata" userId="084707c641535b7e" providerId="LiveId" clId="{AA1736E9-25CF-4EC0-B987-9984E2663943}" dt="2024-10-25T05:19:00.934" v="637" actId="1076"/>
          <ac:spMkLst>
            <pc:docMk/>
            <pc:sldMk cId="953382674" sldId="260"/>
            <ac:spMk id="6" creationId="{208DC4D0-5AE3-8AB3-799E-14A30B659E3B}"/>
          </ac:spMkLst>
        </pc:spChg>
        <pc:picChg chg="add mod modCrop">
          <ac:chgData name="Rajesh Paramata" userId="084707c641535b7e" providerId="LiveId" clId="{AA1736E9-25CF-4EC0-B987-9984E2663943}" dt="2024-10-25T05:18:47.970" v="636" actId="1076"/>
          <ac:picMkLst>
            <pc:docMk/>
            <pc:sldMk cId="953382674" sldId="260"/>
            <ac:picMk id="3" creationId="{E7DC7D9A-CB78-CFFC-C064-13CD8125ABC9}"/>
          </ac:picMkLst>
        </pc:picChg>
        <pc:picChg chg="add del mod">
          <ac:chgData name="Rajesh Paramata" userId="084707c641535b7e" providerId="LiveId" clId="{AA1736E9-25CF-4EC0-B987-9984E2663943}" dt="2024-10-25T04:08:49.261" v="47" actId="478"/>
          <ac:picMkLst>
            <pc:docMk/>
            <pc:sldMk cId="953382674" sldId="260"/>
            <ac:picMk id="4" creationId="{200586A7-72BB-9B6D-5F1F-5DEC3DDB70F6}"/>
          </ac:picMkLst>
        </pc:picChg>
        <pc:picChg chg="del mod">
          <ac:chgData name="Rajesh Paramata" userId="084707c641535b7e" providerId="LiveId" clId="{AA1736E9-25CF-4EC0-B987-9984E2663943}" dt="2024-10-25T05:01:25.418" v="107" actId="478"/>
          <ac:picMkLst>
            <pc:docMk/>
            <pc:sldMk cId="953382674" sldId="260"/>
            <ac:picMk id="5" creationId="{EA15C2BD-0053-A662-0D84-85DC95B34CF5}"/>
          </ac:picMkLst>
        </pc:picChg>
      </pc:sldChg>
      <pc:sldChg chg="addSp delSp modSp add mod modTransition">
        <pc:chgData name="Rajesh Paramata" userId="084707c641535b7e" providerId="LiveId" clId="{AA1736E9-25CF-4EC0-B987-9984E2663943}" dt="2024-10-25T06:18:30.535" v="3157" actId="20577"/>
        <pc:sldMkLst>
          <pc:docMk/>
          <pc:sldMk cId="3727087124" sldId="261"/>
        </pc:sldMkLst>
        <pc:spChg chg="add del mod">
          <ac:chgData name="Rajesh Paramata" userId="084707c641535b7e" providerId="LiveId" clId="{AA1736E9-25CF-4EC0-B987-9984E2663943}" dt="2024-10-25T05:20:48.512" v="651"/>
          <ac:spMkLst>
            <pc:docMk/>
            <pc:sldMk cId="3727087124" sldId="261"/>
            <ac:spMk id="6" creationId="{E3A6877D-ABFE-61F3-756B-08B2DDC1BA56}"/>
          </ac:spMkLst>
        </pc:spChg>
        <pc:spChg chg="add del">
          <ac:chgData name="Rajesh Paramata" userId="084707c641535b7e" providerId="LiveId" clId="{AA1736E9-25CF-4EC0-B987-9984E2663943}" dt="2024-10-25T05:21:41.649" v="653" actId="22"/>
          <ac:spMkLst>
            <pc:docMk/>
            <pc:sldMk cId="3727087124" sldId="261"/>
            <ac:spMk id="8" creationId="{B51BAE53-09E4-93AA-A104-5052B18165F2}"/>
          </ac:spMkLst>
        </pc:spChg>
        <pc:spChg chg="add del mod">
          <ac:chgData name="Rajesh Paramata" userId="084707c641535b7e" providerId="LiveId" clId="{AA1736E9-25CF-4EC0-B987-9984E2663943}" dt="2024-10-25T06:18:30.535" v="3157" actId="20577"/>
          <ac:spMkLst>
            <pc:docMk/>
            <pc:sldMk cId="3727087124" sldId="261"/>
            <ac:spMk id="10" creationId="{B16AFC7A-CB10-F5C7-0337-C183F302BD53}"/>
          </ac:spMkLst>
        </pc:spChg>
        <pc:picChg chg="del mod">
          <ac:chgData name="Rajesh Paramata" userId="084707c641535b7e" providerId="LiveId" clId="{AA1736E9-25CF-4EC0-B987-9984E2663943}" dt="2024-10-25T05:01:29.424" v="108" actId="478"/>
          <ac:picMkLst>
            <pc:docMk/>
            <pc:sldMk cId="3727087124" sldId="261"/>
            <ac:picMk id="3" creationId="{212C2769-A19A-32CE-1F46-B968E75EFE40}"/>
          </ac:picMkLst>
        </pc:picChg>
        <pc:picChg chg="add mod modCrop">
          <ac:chgData name="Rajesh Paramata" userId="084707c641535b7e" providerId="LiveId" clId="{AA1736E9-25CF-4EC0-B987-9984E2663943}" dt="2024-10-25T05:19:53.887" v="642" actId="14100"/>
          <ac:picMkLst>
            <pc:docMk/>
            <pc:sldMk cId="3727087124" sldId="261"/>
            <ac:picMk id="4" creationId="{B7BFD490-F8B3-365C-1FA9-8CDCCB4197C0}"/>
          </ac:picMkLst>
        </pc:picChg>
        <pc:picChg chg="del">
          <ac:chgData name="Rajesh Paramata" userId="084707c641535b7e" providerId="LiveId" clId="{AA1736E9-25CF-4EC0-B987-9984E2663943}" dt="2024-10-25T04:10:39.340" v="52" actId="478"/>
          <ac:picMkLst>
            <pc:docMk/>
            <pc:sldMk cId="3727087124" sldId="261"/>
            <ac:picMk id="5" creationId="{7C0E10E0-B03E-8083-427E-9D9AB79727F6}"/>
          </ac:picMkLst>
        </pc:picChg>
      </pc:sldChg>
      <pc:sldChg chg="addSp delSp modSp add mod modTransition">
        <pc:chgData name="Rajesh Paramata" userId="084707c641535b7e" providerId="LiveId" clId="{AA1736E9-25CF-4EC0-B987-9984E2663943}" dt="2024-10-25T06:20:15.604" v="3303" actId="20577"/>
        <pc:sldMkLst>
          <pc:docMk/>
          <pc:sldMk cId="1804292450" sldId="262"/>
        </pc:sldMkLst>
        <pc:spChg chg="add del mod">
          <ac:chgData name="Rajesh Paramata" userId="084707c641535b7e" providerId="LiveId" clId="{AA1736E9-25CF-4EC0-B987-9984E2663943}" dt="2024-10-25T06:20:15.604" v="3303" actId="20577"/>
          <ac:spMkLst>
            <pc:docMk/>
            <pc:sldMk cId="1804292450" sldId="262"/>
            <ac:spMk id="9" creationId="{4320C690-2686-F171-A3E4-FF4553DB5534}"/>
          </ac:spMkLst>
        </pc:spChg>
        <pc:picChg chg="del">
          <ac:chgData name="Rajesh Paramata" userId="084707c641535b7e" providerId="LiveId" clId="{AA1736E9-25CF-4EC0-B987-9984E2663943}" dt="2024-10-25T05:01:34.901" v="110" actId="478"/>
          <ac:picMkLst>
            <pc:docMk/>
            <pc:sldMk cId="1804292450" sldId="262"/>
            <ac:picMk id="3" creationId="{DFE1BF5D-6459-411B-998E-5451B29B6B12}"/>
          </ac:picMkLst>
        </pc:picChg>
        <pc:picChg chg="del mod">
          <ac:chgData name="Rajesh Paramata" userId="084707c641535b7e" providerId="LiveId" clId="{AA1736E9-25CF-4EC0-B987-9984E2663943}" dt="2024-10-25T05:01:32.245" v="109" actId="478"/>
          <ac:picMkLst>
            <pc:docMk/>
            <pc:sldMk cId="1804292450" sldId="262"/>
            <ac:picMk id="4" creationId="{D440A1C2-AD3B-E663-182B-DF470CF2A2A1}"/>
          </ac:picMkLst>
        </pc:picChg>
        <pc:picChg chg="add mod modCrop">
          <ac:chgData name="Rajesh Paramata" userId="084707c641535b7e" providerId="LiveId" clId="{AA1736E9-25CF-4EC0-B987-9984E2663943}" dt="2024-10-25T04:49:41.481" v="65" actId="732"/>
          <ac:picMkLst>
            <pc:docMk/>
            <pc:sldMk cId="1804292450" sldId="262"/>
            <ac:picMk id="5" creationId="{F25DB104-2F4A-ED5E-4613-8A633EBB00B7}"/>
          </ac:picMkLst>
        </pc:picChg>
        <pc:picChg chg="add mod modCrop">
          <ac:chgData name="Rajesh Paramata" userId="084707c641535b7e" providerId="LiveId" clId="{AA1736E9-25CF-4EC0-B987-9984E2663943}" dt="2024-10-25T05:47:12.290" v="2168" actId="14100"/>
          <ac:picMkLst>
            <pc:docMk/>
            <pc:sldMk cId="1804292450" sldId="262"/>
            <ac:picMk id="7" creationId="{21B874C1-6EDD-12F7-3EEF-C6E0E1103B4F}"/>
          </ac:picMkLst>
        </pc:picChg>
      </pc:sldChg>
      <pc:sldChg chg="addSp delSp modSp add mod modTransition">
        <pc:chgData name="Rajesh Paramata" userId="084707c641535b7e" providerId="LiveId" clId="{AA1736E9-25CF-4EC0-B987-9984E2663943}" dt="2024-10-25T05:46:23.980" v="2161" actId="255"/>
        <pc:sldMkLst>
          <pc:docMk/>
          <pc:sldMk cId="2777140360" sldId="263"/>
        </pc:sldMkLst>
        <pc:spChg chg="add mod">
          <ac:chgData name="Rajesh Paramata" userId="084707c641535b7e" providerId="LiveId" clId="{AA1736E9-25CF-4EC0-B987-9984E2663943}" dt="2024-10-25T05:46:23.980" v="2161" actId="255"/>
          <ac:spMkLst>
            <pc:docMk/>
            <pc:sldMk cId="2777140360" sldId="263"/>
            <ac:spMk id="8" creationId="{428A7930-2849-977A-F6FF-B96F1B95175A}"/>
          </ac:spMkLst>
        </pc:spChg>
        <pc:picChg chg="del">
          <ac:chgData name="Rajesh Paramata" userId="084707c641535b7e" providerId="LiveId" clId="{AA1736E9-25CF-4EC0-B987-9984E2663943}" dt="2024-10-25T04:50:46.419" v="71" actId="478"/>
          <ac:picMkLst>
            <pc:docMk/>
            <pc:sldMk cId="2777140360" sldId="263"/>
            <ac:picMk id="3" creationId="{0040396F-0B28-8846-1DA4-404B5EFB0628}"/>
          </ac:picMkLst>
        </pc:picChg>
        <pc:picChg chg="del">
          <ac:chgData name="Rajesh Paramata" userId="084707c641535b7e" providerId="LiveId" clId="{AA1736E9-25CF-4EC0-B987-9984E2663943}" dt="2024-10-25T04:50:37.115" v="70" actId="478"/>
          <ac:picMkLst>
            <pc:docMk/>
            <pc:sldMk cId="2777140360" sldId="263"/>
            <ac:picMk id="4" creationId="{4E699343-3270-1C29-D584-0B41A05E5168}"/>
          </ac:picMkLst>
        </pc:picChg>
        <pc:picChg chg="add mod modCrop">
          <ac:chgData name="Rajesh Paramata" userId="084707c641535b7e" providerId="LiveId" clId="{AA1736E9-25CF-4EC0-B987-9984E2663943}" dt="2024-10-25T05:36:55.124" v="1678" actId="1076"/>
          <ac:picMkLst>
            <pc:docMk/>
            <pc:sldMk cId="2777140360" sldId="263"/>
            <ac:picMk id="5" creationId="{FE97272A-F0DD-DD14-7F67-B1444FC97759}"/>
          </ac:picMkLst>
        </pc:picChg>
        <pc:picChg chg="del mod">
          <ac:chgData name="Rajesh Paramata" userId="084707c641535b7e" providerId="LiveId" clId="{AA1736E9-25CF-4EC0-B987-9984E2663943}" dt="2024-10-25T05:01:37.480" v="111" actId="478"/>
          <ac:picMkLst>
            <pc:docMk/>
            <pc:sldMk cId="2777140360" sldId="263"/>
            <ac:picMk id="7" creationId="{BB465019-E6EF-DA6A-12E2-0F6B80B1A1D1}"/>
          </ac:picMkLst>
        </pc:picChg>
      </pc:sldChg>
      <pc:sldChg chg="addSp delSp modSp add mod modTransition">
        <pc:chgData name="Rajesh Paramata" userId="084707c641535b7e" providerId="LiveId" clId="{AA1736E9-25CF-4EC0-B987-9984E2663943}" dt="2024-10-25T05:51:30.916" v="2341" actId="20577"/>
        <pc:sldMkLst>
          <pc:docMk/>
          <pc:sldMk cId="1558677113" sldId="264"/>
        </pc:sldMkLst>
        <pc:spChg chg="add mod">
          <ac:chgData name="Rajesh Paramata" userId="084707c641535b7e" providerId="LiveId" clId="{AA1736E9-25CF-4EC0-B987-9984E2663943}" dt="2024-10-25T05:51:30.916" v="2341" actId="20577"/>
          <ac:spMkLst>
            <pc:docMk/>
            <pc:sldMk cId="1558677113" sldId="264"/>
            <ac:spMk id="6" creationId="{62F239D6-53A0-CB96-2321-96AD2F40FA8A}"/>
          </ac:spMkLst>
        </pc:spChg>
        <pc:picChg chg="add mod modCrop">
          <ac:chgData name="Rajesh Paramata" userId="084707c641535b7e" providerId="LiveId" clId="{AA1736E9-25CF-4EC0-B987-9984E2663943}" dt="2024-10-25T05:48:23.851" v="2177" actId="1076"/>
          <ac:picMkLst>
            <pc:docMk/>
            <pc:sldMk cId="1558677113" sldId="264"/>
            <ac:picMk id="3" creationId="{37E7516A-1405-49C1-6713-E519F6744955}"/>
          </ac:picMkLst>
        </pc:picChg>
        <pc:picChg chg="del mod">
          <ac:chgData name="Rajesh Paramata" userId="084707c641535b7e" providerId="LiveId" clId="{AA1736E9-25CF-4EC0-B987-9984E2663943}" dt="2024-10-25T05:01:40.796" v="112" actId="478"/>
          <ac:picMkLst>
            <pc:docMk/>
            <pc:sldMk cId="1558677113" sldId="264"/>
            <ac:picMk id="5" creationId="{9C586795-85BB-0519-B034-23909F4555C5}"/>
          </ac:picMkLst>
        </pc:picChg>
        <pc:picChg chg="del">
          <ac:chgData name="Rajesh Paramata" userId="084707c641535b7e" providerId="LiveId" clId="{AA1736E9-25CF-4EC0-B987-9984E2663943}" dt="2024-10-25T05:01:46.241" v="113" actId="478"/>
          <ac:picMkLst>
            <pc:docMk/>
            <pc:sldMk cId="1558677113" sldId="264"/>
            <ac:picMk id="7" creationId="{AB53C18C-1A2B-4FE1-7365-D2C11AB5C452}"/>
          </ac:picMkLst>
        </pc:picChg>
      </pc:sldChg>
      <pc:sldChg chg="addSp delSp modSp add mod modTransition">
        <pc:chgData name="Rajesh Paramata" userId="084707c641535b7e" providerId="LiveId" clId="{AA1736E9-25CF-4EC0-B987-9984E2663943}" dt="2024-10-25T06:21:09.758" v="3346" actId="1076"/>
        <pc:sldMkLst>
          <pc:docMk/>
          <pc:sldMk cId="1420607488" sldId="265"/>
        </pc:sldMkLst>
        <pc:spChg chg="add mod">
          <ac:chgData name="Rajesh Paramata" userId="084707c641535b7e" providerId="LiveId" clId="{AA1736E9-25CF-4EC0-B987-9984E2663943}" dt="2024-10-25T06:21:09.758" v="3346" actId="1076"/>
          <ac:spMkLst>
            <pc:docMk/>
            <pc:sldMk cId="1420607488" sldId="265"/>
            <ac:spMk id="8" creationId="{5FDDF74E-5A29-FA05-B779-92DD594C5680}"/>
          </ac:spMkLst>
        </pc:spChg>
        <pc:picChg chg="del mod">
          <ac:chgData name="Rajesh Paramata" userId="084707c641535b7e" providerId="LiveId" clId="{AA1736E9-25CF-4EC0-B987-9984E2663943}" dt="2024-10-25T05:01:48.815" v="114" actId="478"/>
          <ac:picMkLst>
            <pc:docMk/>
            <pc:sldMk cId="1420607488" sldId="265"/>
            <ac:picMk id="3" creationId="{AC732226-8FF3-407F-3E72-83BB24A5E7EE}"/>
          </ac:picMkLst>
        </pc:picChg>
        <pc:picChg chg="add mod modCrop">
          <ac:chgData name="Rajesh Paramata" userId="084707c641535b7e" providerId="LiveId" clId="{AA1736E9-25CF-4EC0-B987-9984E2663943}" dt="2024-10-25T05:58:56.511" v="2974" actId="14100"/>
          <ac:picMkLst>
            <pc:docMk/>
            <pc:sldMk cId="1420607488" sldId="265"/>
            <ac:picMk id="4" creationId="{F9D9181C-149A-EDFF-1619-FBE23EB94DAA}"/>
          </ac:picMkLst>
        </pc:picChg>
        <pc:picChg chg="del">
          <ac:chgData name="Rajesh Paramata" userId="084707c641535b7e" providerId="LiveId" clId="{AA1736E9-25CF-4EC0-B987-9984E2663943}" dt="2024-10-25T05:01:50.715" v="115" actId="478"/>
          <ac:picMkLst>
            <pc:docMk/>
            <pc:sldMk cId="1420607488" sldId="265"/>
            <ac:picMk id="5" creationId="{A6E35D49-71D6-7973-8D1E-AFDD014E09C0}"/>
          </ac:picMkLst>
        </pc:picChg>
        <pc:picChg chg="del">
          <ac:chgData name="Rajesh Paramata" userId="084707c641535b7e" providerId="LiveId" clId="{AA1736E9-25CF-4EC0-B987-9984E2663943}" dt="2024-10-25T05:01:52.748" v="116" actId="478"/>
          <ac:picMkLst>
            <pc:docMk/>
            <pc:sldMk cId="1420607488" sldId="265"/>
            <ac:picMk id="7" creationId="{091F4802-EDD2-2287-A021-2CBF68CCD73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5AF37B-319F-4482-963B-9F18B1918340}" type="datetimeFigureOut">
              <a:rPr lang="en-IN" smtClean="0"/>
              <a:t>25-10-2024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CEA579-F5B7-4C2C-8003-4A276312B981}" type="slidenum">
              <a:rPr lang="en-IN" smtClean="0"/>
              <a:t>‹#›</a:t>
            </a:fld>
            <a:endParaRPr lang="en-IN"/>
          </a:p>
        </p:txBody>
      </p:sp>
    </p:spTree>
    <p:extLst>
      <p:ext uri="{BB962C8B-B14F-4D97-AF65-F5344CB8AC3E}">
        <p14:creationId xmlns:p14="http://schemas.microsoft.com/office/powerpoint/2010/main" val="2606048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A6CB3-1AE7-A09E-2EF9-9ECB5C4A91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286FAE0-21F2-BF2A-3E1A-EAD05F5DAC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3951C98-130D-A7F3-8C52-68C5ABB0A7E2}"/>
              </a:ext>
            </a:extLst>
          </p:cNvPr>
          <p:cNvSpPr>
            <a:spLocks noGrp="1"/>
          </p:cNvSpPr>
          <p:nvPr>
            <p:ph type="dt" sz="half" idx="10"/>
          </p:nvPr>
        </p:nvSpPr>
        <p:spPr/>
        <p:txBody>
          <a:bodyPr/>
          <a:lstStyle/>
          <a:p>
            <a:fld id="{FDAF4999-BBA0-4864-B5EA-49E821040744}" type="datetimeFigureOut">
              <a:rPr lang="en-IN" smtClean="0"/>
              <a:t>25-10-2024</a:t>
            </a:fld>
            <a:endParaRPr lang="en-IN"/>
          </a:p>
        </p:txBody>
      </p:sp>
      <p:sp>
        <p:nvSpPr>
          <p:cNvPr id="5" name="Footer Placeholder 4">
            <a:extLst>
              <a:ext uri="{FF2B5EF4-FFF2-40B4-BE49-F238E27FC236}">
                <a16:creationId xmlns:a16="http://schemas.microsoft.com/office/drawing/2014/main" id="{79FA9436-D93A-E761-DF4F-E0B975D7FF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076BD2-A445-F886-A2F0-C81B9DFD7A1B}"/>
              </a:ext>
            </a:extLst>
          </p:cNvPr>
          <p:cNvSpPr>
            <a:spLocks noGrp="1"/>
          </p:cNvSpPr>
          <p:nvPr>
            <p:ph type="sldNum" sz="quarter" idx="12"/>
          </p:nvPr>
        </p:nvSpPr>
        <p:spPr/>
        <p:txBody>
          <a:bodyPr/>
          <a:lstStyle/>
          <a:p>
            <a:fld id="{8261276D-5B9D-4BC6-B515-495D05A7F3AC}" type="slidenum">
              <a:rPr lang="en-IN" smtClean="0"/>
              <a:t>‹#›</a:t>
            </a:fld>
            <a:endParaRPr lang="en-IN"/>
          </a:p>
        </p:txBody>
      </p:sp>
    </p:spTree>
    <p:extLst>
      <p:ext uri="{BB962C8B-B14F-4D97-AF65-F5344CB8AC3E}">
        <p14:creationId xmlns:p14="http://schemas.microsoft.com/office/powerpoint/2010/main" val="41049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EB01-39BE-D50C-3515-B7B6E1F9B2E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2BF02C0-AC73-9C66-6E8A-75A2320EB4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D2EAF5-9DC8-3CF4-C959-9756D28C538B}"/>
              </a:ext>
            </a:extLst>
          </p:cNvPr>
          <p:cNvSpPr>
            <a:spLocks noGrp="1"/>
          </p:cNvSpPr>
          <p:nvPr>
            <p:ph type="dt" sz="half" idx="10"/>
          </p:nvPr>
        </p:nvSpPr>
        <p:spPr/>
        <p:txBody>
          <a:bodyPr/>
          <a:lstStyle/>
          <a:p>
            <a:fld id="{FDAF4999-BBA0-4864-B5EA-49E821040744}" type="datetimeFigureOut">
              <a:rPr lang="en-IN" smtClean="0"/>
              <a:t>25-10-2024</a:t>
            </a:fld>
            <a:endParaRPr lang="en-IN"/>
          </a:p>
        </p:txBody>
      </p:sp>
      <p:sp>
        <p:nvSpPr>
          <p:cNvPr id="5" name="Footer Placeholder 4">
            <a:extLst>
              <a:ext uri="{FF2B5EF4-FFF2-40B4-BE49-F238E27FC236}">
                <a16:creationId xmlns:a16="http://schemas.microsoft.com/office/drawing/2014/main" id="{735879AB-6D3A-AF75-A552-C1A5DFE247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5C3F66-74BC-DB16-DE85-2DA7FB6036C7}"/>
              </a:ext>
            </a:extLst>
          </p:cNvPr>
          <p:cNvSpPr>
            <a:spLocks noGrp="1"/>
          </p:cNvSpPr>
          <p:nvPr>
            <p:ph type="sldNum" sz="quarter" idx="12"/>
          </p:nvPr>
        </p:nvSpPr>
        <p:spPr/>
        <p:txBody>
          <a:bodyPr/>
          <a:lstStyle/>
          <a:p>
            <a:fld id="{8261276D-5B9D-4BC6-B515-495D05A7F3AC}" type="slidenum">
              <a:rPr lang="en-IN" smtClean="0"/>
              <a:t>‹#›</a:t>
            </a:fld>
            <a:endParaRPr lang="en-IN"/>
          </a:p>
        </p:txBody>
      </p:sp>
    </p:spTree>
    <p:extLst>
      <p:ext uri="{BB962C8B-B14F-4D97-AF65-F5344CB8AC3E}">
        <p14:creationId xmlns:p14="http://schemas.microsoft.com/office/powerpoint/2010/main" val="3047738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AD6884-7B6D-D650-6C8D-6311F9CAF3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9285D5-1108-620A-A17C-21ABD4D49B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B58544-E54A-4F0C-AE25-D1390FC21354}"/>
              </a:ext>
            </a:extLst>
          </p:cNvPr>
          <p:cNvSpPr>
            <a:spLocks noGrp="1"/>
          </p:cNvSpPr>
          <p:nvPr>
            <p:ph type="dt" sz="half" idx="10"/>
          </p:nvPr>
        </p:nvSpPr>
        <p:spPr/>
        <p:txBody>
          <a:bodyPr/>
          <a:lstStyle/>
          <a:p>
            <a:fld id="{FDAF4999-BBA0-4864-B5EA-49E821040744}" type="datetimeFigureOut">
              <a:rPr lang="en-IN" smtClean="0"/>
              <a:t>25-10-2024</a:t>
            </a:fld>
            <a:endParaRPr lang="en-IN"/>
          </a:p>
        </p:txBody>
      </p:sp>
      <p:sp>
        <p:nvSpPr>
          <p:cNvPr id="5" name="Footer Placeholder 4">
            <a:extLst>
              <a:ext uri="{FF2B5EF4-FFF2-40B4-BE49-F238E27FC236}">
                <a16:creationId xmlns:a16="http://schemas.microsoft.com/office/drawing/2014/main" id="{AF34B3DD-C164-F430-B01B-BB8B59847B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14A90B-3B00-EA52-CDA9-0B61F96F2F19}"/>
              </a:ext>
            </a:extLst>
          </p:cNvPr>
          <p:cNvSpPr>
            <a:spLocks noGrp="1"/>
          </p:cNvSpPr>
          <p:nvPr>
            <p:ph type="sldNum" sz="quarter" idx="12"/>
          </p:nvPr>
        </p:nvSpPr>
        <p:spPr/>
        <p:txBody>
          <a:bodyPr/>
          <a:lstStyle/>
          <a:p>
            <a:fld id="{8261276D-5B9D-4BC6-B515-495D05A7F3AC}" type="slidenum">
              <a:rPr lang="en-IN" smtClean="0"/>
              <a:t>‹#›</a:t>
            </a:fld>
            <a:endParaRPr lang="en-IN"/>
          </a:p>
        </p:txBody>
      </p:sp>
    </p:spTree>
    <p:extLst>
      <p:ext uri="{BB962C8B-B14F-4D97-AF65-F5344CB8AC3E}">
        <p14:creationId xmlns:p14="http://schemas.microsoft.com/office/powerpoint/2010/main" val="2652147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24/10/25</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1741166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0518"/>
            <a:ext cx="6970824"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4" y="2222065"/>
            <a:ext cx="6970825"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9" name="Text Placeholder 2">
            <a:extLst>
              <a:ext uri="{FF2B5EF4-FFF2-40B4-BE49-F238E27FC236}">
                <a16:creationId xmlns:a16="http://schemas.microsoft.com/office/drawing/2014/main" id="{D7745948-92EA-3E8A-1DBC-45422E918504}"/>
              </a:ext>
            </a:extLst>
          </p:cNvPr>
          <p:cNvSpPr>
            <a:spLocks noGrp="1"/>
          </p:cNvSpPr>
          <p:nvPr>
            <p:ph type="body" idx="13"/>
          </p:nvPr>
        </p:nvSpPr>
        <p:spPr>
          <a:xfrm>
            <a:off x="1580323" y="3143243"/>
            <a:ext cx="6139069"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a:extLst>
              <a:ext uri="{FF2B5EF4-FFF2-40B4-BE49-F238E27FC236}">
                <a16:creationId xmlns:a16="http://schemas.microsoft.com/office/drawing/2014/main" id="{87155554-9334-F8D5-FA7F-80CF2FB3BC78}"/>
              </a:ext>
            </a:extLst>
          </p:cNvPr>
          <p:cNvSpPr>
            <a:spLocks noGrp="1"/>
          </p:cNvSpPr>
          <p:nvPr>
            <p:ph type="body" sz="half" idx="14"/>
          </p:nvPr>
        </p:nvSpPr>
        <p:spPr>
          <a:xfrm>
            <a:off x="1580323" y="3754790"/>
            <a:ext cx="6139068"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1" name="Text Placeholder 2">
            <a:extLst>
              <a:ext uri="{FF2B5EF4-FFF2-40B4-BE49-F238E27FC236}">
                <a16:creationId xmlns:a16="http://schemas.microsoft.com/office/drawing/2014/main" id="{A44C718E-DBD5-B640-39D2-7860AFE27FFB}"/>
              </a:ext>
            </a:extLst>
          </p:cNvPr>
          <p:cNvSpPr>
            <a:spLocks noGrp="1"/>
          </p:cNvSpPr>
          <p:nvPr>
            <p:ph type="body" idx="15"/>
          </p:nvPr>
        </p:nvSpPr>
        <p:spPr>
          <a:xfrm>
            <a:off x="960666" y="4717060"/>
            <a:ext cx="6970823"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Text Placeholder 3">
            <a:extLst>
              <a:ext uri="{FF2B5EF4-FFF2-40B4-BE49-F238E27FC236}">
                <a16:creationId xmlns:a16="http://schemas.microsoft.com/office/drawing/2014/main" id="{BB073C5F-2FFF-4B6A-E630-E112FB5B952B}"/>
              </a:ext>
            </a:extLst>
          </p:cNvPr>
          <p:cNvSpPr>
            <a:spLocks noGrp="1"/>
          </p:cNvSpPr>
          <p:nvPr>
            <p:ph type="body" sz="half" idx="16"/>
          </p:nvPr>
        </p:nvSpPr>
        <p:spPr>
          <a:xfrm>
            <a:off x="960666" y="5328607"/>
            <a:ext cx="6970822"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16" name="Date Placeholder 15">
            <a:extLst>
              <a:ext uri="{FF2B5EF4-FFF2-40B4-BE49-F238E27FC236}">
                <a16:creationId xmlns:a16="http://schemas.microsoft.com/office/drawing/2014/main" id="{30843267-C01A-455A-D8A3-E8A7C6CFB0F6}"/>
              </a:ext>
            </a:extLst>
          </p:cNvPr>
          <p:cNvSpPr>
            <a:spLocks noGrp="1"/>
          </p:cNvSpPr>
          <p:nvPr>
            <p:ph type="dt" sz="half" idx="18"/>
          </p:nvPr>
        </p:nvSpPr>
        <p:spPr/>
        <p:txBody>
          <a:bodyPr/>
          <a:lstStyle/>
          <a:p>
            <a:fld id="{AA8A0EC6-5648-844A-8827-911B00959032}" type="datetimeFigureOut">
              <a:rPr lang="en-US" smtClean="0"/>
              <a:t>24/10/25</a:t>
            </a:fld>
            <a:endParaRPr lang="en-US"/>
          </a:p>
        </p:txBody>
      </p:sp>
      <p:sp>
        <p:nvSpPr>
          <p:cNvPr id="17" name="Footer Placeholder 16">
            <a:extLst>
              <a:ext uri="{FF2B5EF4-FFF2-40B4-BE49-F238E27FC236}">
                <a16:creationId xmlns:a16="http://schemas.microsoft.com/office/drawing/2014/main" id="{1DAE6A71-9FA2-20A0-D992-DEBF7FF3301E}"/>
              </a:ext>
            </a:extLst>
          </p:cNvPr>
          <p:cNvSpPr>
            <a:spLocks noGrp="1"/>
          </p:cNvSpPr>
          <p:nvPr>
            <p:ph type="ftr" sz="quarter" idx="19"/>
          </p:nvPr>
        </p:nvSpPr>
        <p:spPr>
          <a:xfrm>
            <a:off x="4038600" y="6356350"/>
            <a:ext cx="4114800" cy="365125"/>
          </a:xfrm>
          <a:prstGeom prst="rect">
            <a:avLst/>
          </a:prstGeom>
        </p:spPr>
        <p:txBody>
          <a:bodyPr/>
          <a:lstStyle/>
          <a:p>
            <a:endParaRPr lang="en-US"/>
          </a:p>
        </p:txBody>
      </p:sp>
      <p:sp>
        <p:nvSpPr>
          <p:cNvPr id="5" name="Text Placeholder 4">
            <a:extLst>
              <a:ext uri="{FF2B5EF4-FFF2-40B4-BE49-F238E27FC236}">
                <a16:creationId xmlns:a16="http://schemas.microsoft.com/office/drawing/2014/main" id="{0985D3E6-EA9D-9DE8-6317-6DF86AEEDB42}"/>
              </a:ext>
            </a:extLst>
          </p:cNvPr>
          <p:cNvSpPr>
            <a:spLocks noGrp="1"/>
          </p:cNvSpPr>
          <p:nvPr>
            <p:ph type="body" sz="quarter" idx="20"/>
          </p:nvPr>
        </p:nvSpPr>
        <p:spPr>
          <a:xfrm>
            <a:off x="8339138" y="6538913"/>
            <a:ext cx="3243262" cy="182562"/>
          </a:xfrm>
        </p:spPr>
        <p:txBody>
          <a:bodyPr>
            <a:noAutofit/>
          </a:bodyPr>
          <a:lstStyle>
            <a:lvl1pPr marL="0" indent="0" algn="r">
              <a:buNone/>
              <a:defRPr sz="1000">
                <a:solidFill>
                  <a:schemeClr val="bg1">
                    <a:lumMod val="65000"/>
                  </a:schemeClr>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014821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24/10/25</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7987745"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7987745"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2185521"/>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5" name="Picture Placeholder 14">
            <a:extLst>
              <a:ext uri="{FF2B5EF4-FFF2-40B4-BE49-F238E27FC236}">
                <a16:creationId xmlns:a16="http://schemas.microsoft.com/office/drawing/2014/main" id="{9EA2C811-2433-C4B8-E818-972740C49603}"/>
              </a:ext>
            </a:extLst>
          </p:cNvPr>
          <p:cNvSpPr>
            <a:spLocks noGrp="1"/>
          </p:cNvSpPr>
          <p:nvPr>
            <p:ph type="pic" sz="quarter" idx="26"/>
          </p:nvPr>
        </p:nvSpPr>
        <p:spPr>
          <a:xfrm>
            <a:off x="609600" y="5692875"/>
            <a:ext cx="10972800" cy="539496"/>
          </a:xfrm>
        </p:spPr>
        <p:txBody>
          <a:bodyPr/>
          <a:lstStyle/>
          <a:p>
            <a:endParaRPr lang="en-US"/>
          </a:p>
        </p:txBody>
      </p:sp>
    </p:spTree>
    <p:extLst>
      <p:ext uri="{BB962C8B-B14F-4D97-AF65-F5344CB8AC3E}">
        <p14:creationId xmlns:p14="http://schemas.microsoft.com/office/powerpoint/2010/main" val="3521543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212496"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24/10/25</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2185521"/>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6" name="Picture Placeholder 23">
            <a:extLst>
              <a:ext uri="{FF2B5EF4-FFF2-40B4-BE49-F238E27FC236}">
                <a16:creationId xmlns:a16="http://schemas.microsoft.com/office/drawing/2014/main" id="{BA198D21-2409-AA26-2882-9757585EE7C8}"/>
              </a:ext>
            </a:extLst>
          </p:cNvPr>
          <p:cNvSpPr>
            <a:spLocks noGrp="1"/>
          </p:cNvSpPr>
          <p:nvPr>
            <p:ph type="pic" sz="quarter" idx="17"/>
          </p:nvPr>
        </p:nvSpPr>
        <p:spPr>
          <a:xfrm>
            <a:off x="8262416" y="1594022"/>
            <a:ext cx="3650910" cy="3650910"/>
          </a:xfrm>
          <a:prstGeom prst="ellipse">
            <a:avLst/>
          </a:prstGeom>
        </p:spPr>
        <p:txBody>
          <a:bodyPr/>
          <a:lstStyle/>
          <a:p>
            <a:r>
              <a:rPr lang="en-US" dirty="0"/>
              <a:t>Click icon to add picture</a:t>
            </a:r>
          </a:p>
        </p:txBody>
      </p:sp>
    </p:spTree>
    <p:extLst>
      <p:ext uri="{BB962C8B-B14F-4D97-AF65-F5344CB8AC3E}">
        <p14:creationId xmlns:p14="http://schemas.microsoft.com/office/powerpoint/2010/main" val="4095664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212496"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24/10/25</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6" y="2185521"/>
            <a:ext cx="5334003"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5334002" cy="2044898"/>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6" name="Picture Placeholder 23">
            <a:extLst>
              <a:ext uri="{FF2B5EF4-FFF2-40B4-BE49-F238E27FC236}">
                <a16:creationId xmlns:a16="http://schemas.microsoft.com/office/drawing/2014/main" id="{BA198D21-2409-AA26-2882-9757585EE7C8}"/>
              </a:ext>
            </a:extLst>
          </p:cNvPr>
          <p:cNvSpPr>
            <a:spLocks noGrp="1"/>
          </p:cNvSpPr>
          <p:nvPr>
            <p:ph type="pic" sz="quarter" idx="17"/>
          </p:nvPr>
        </p:nvSpPr>
        <p:spPr>
          <a:xfrm>
            <a:off x="7822096" y="1594022"/>
            <a:ext cx="3650910" cy="3650910"/>
          </a:xfrm>
          <a:prstGeom prst="ellipse">
            <a:avLst/>
          </a:prstGeom>
        </p:spPr>
        <p:txBody>
          <a:bodyPr/>
          <a:lstStyle/>
          <a:p>
            <a:r>
              <a:rPr lang="en-US" dirty="0"/>
              <a:t>Click icon to add picture</a:t>
            </a:r>
          </a:p>
        </p:txBody>
      </p:sp>
    </p:spTree>
    <p:extLst>
      <p:ext uri="{BB962C8B-B14F-4D97-AF65-F5344CB8AC3E}">
        <p14:creationId xmlns:p14="http://schemas.microsoft.com/office/powerpoint/2010/main" val="23242349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24/10/25</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1728"/>
            <a:ext cx="6922301" cy="562749"/>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178669"/>
            <a:ext cx="6922300" cy="837012"/>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1146198" y="3092460"/>
            <a:ext cx="6736768" cy="622646"/>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1146197" y="3689968"/>
            <a:ext cx="6736767" cy="926101"/>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1378113" y="4763061"/>
            <a:ext cx="6504852" cy="581992"/>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1378112" y="5380382"/>
            <a:ext cx="6504851" cy="865633"/>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ext Placeholder 4">
            <a:extLst>
              <a:ext uri="{FF2B5EF4-FFF2-40B4-BE49-F238E27FC236}">
                <a16:creationId xmlns:a16="http://schemas.microsoft.com/office/drawing/2014/main" id="{231F54DF-E984-A005-B56B-B62147C13B6C}"/>
              </a:ext>
            </a:extLst>
          </p:cNvPr>
          <p:cNvSpPr>
            <a:spLocks noGrp="1"/>
          </p:cNvSpPr>
          <p:nvPr>
            <p:ph type="body" sz="quarter" idx="22"/>
          </p:nvPr>
        </p:nvSpPr>
        <p:spPr>
          <a:xfrm>
            <a:off x="8339138" y="6538913"/>
            <a:ext cx="3243262" cy="182562"/>
          </a:xfrm>
        </p:spPr>
        <p:txBody>
          <a:bodyPr>
            <a:noAutofit/>
          </a:bodyPr>
          <a:lstStyle>
            <a:lvl1pPr marL="0" indent="0" algn="r">
              <a:buNone/>
              <a:defRPr sz="1000">
                <a:solidFill>
                  <a:schemeClr val="bg1">
                    <a:lumMod val="65000"/>
                  </a:schemeClr>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507160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24/10/25</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2439" y="1925949"/>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2439" y="2537496"/>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6426387" y="1925949"/>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6426387" y="2537496"/>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61C98F61-9164-7CDA-F0A4-B90327F23F7A}"/>
              </a:ext>
            </a:extLst>
          </p:cNvPr>
          <p:cNvSpPr>
            <a:spLocks noGrp="1"/>
          </p:cNvSpPr>
          <p:nvPr>
            <p:ph type="pic" sz="quarter" idx="22"/>
          </p:nvPr>
        </p:nvSpPr>
        <p:spPr>
          <a:xfrm>
            <a:off x="6426200" y="3752850"/>
            <a:ext cx="5156200" cy="2457450"/>
          </a:xfrm>
        </p:spPr>
        <p:txBody>
          <a:bodyPr/>
          <a:lstStyle/>
          <a:p>
            <a:endParaRPr lang="en-US"/>
          </a:p>
        </p:txBody>
      </p:sp>
    </p:spTree>
    <p:extLst>
      <p:ext uri="{BB962C8B-B14F-4D97-AF65-F5344CB8AC3E}">
        <p14:creationId xmlns:p14="http://schemas.microsoft.com/office/powerpoint/2010/main" val="159072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362553" cy="1230485"/>
          </a:xfrm>
          <a:prstGeom prst="rect">
            <a:avLst/>
          </a:prstGeom>
        </p:spPr>
        <p:txBody>
          <a:bodyPr>
            <a:noAutofit/>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24/10/25</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925949"/>
            <a:ext cx="3259182"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537496"/>
            <a:ext cx="3259180" cy="1215184"/>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4712973" y="1925949"/>
            <a:ext cx="3259182"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4712973" y="2537495"/>
            <a:ext cx="3259180" cy="1197477"/>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7011488"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7011488"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BBB6EDE2-F53E-7B97-FF80-7764EECA4CCF}"/>
              </a:ext>
            </a:extLst>
          </p:cNvPr>
          <p:cNvSpPr>
            <a:spLocks noGrp="1"/>
          </p:cNvSpPr>
          <p:nvPr>
            <p:ph type="pic" sz="quarter" idx="22"/>
          </p:nvPr>
        </p:nvSpPr>
        <p:spPr>
          <a:xfrm>
            <a:off x="8485188" y="0"/>
            <a:ext cx="3706812" cy="6858000"/>
          </a:xfrm>
        </p:spPr>
        <p:txBody>
          <a:bodyPr/>
          <a:lstStyle/>
          <a:p>
            <a:endParaRPr lang="en-US"/>
          </a:p>
        </p:txBody>
      </p:sp>
    </p:spTree>
    <p:extLst>
      <p:ext uri="{BB962C8B-B14F-4D97-AF65-F5344CB8AC3E}">
        <p14:creationId xmlns:p14="http://schemas.microsoft.com/office/powerpoint/2010/main" val="726621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15248-88A7-64B5-C764-CE52C9A76E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DE3520-9C14-9B91-3F51-D767B0CBC0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2760A1-25F5-0975-63DD-8B110CF375B7}"/>
              </a:ext>
            </a:extLst>
          </p:cNvPr>
          <p:cNvSpPr>
            <a:spLocks noGrp="1"/>
          </p:cNvSpPr>
          <p:nvPr>
            <p:ph type="dt" sz="half" idx="10"/>
          </p:nvPr>
        </p:nvSpPr>
        <p:spPr/>
        <p:txBody>
          <a:bodyPr/>
          <a:lstStyle/>
          <a:p>
            <a:fld id="{FDAF4999-BBA0-4864-B5EA-49E821040744}" type="datetimeFigureOut">
              <a:rPr lang="en-IN" smtClean="0"/>
              <a:t>25-10-2024</a:t>
            </a:fld>
            <a:endParaRPr lang="en-IN"/>
          </a:p>
        </p:txBody>
      </p:sp>
      <p:sp>
        <p:nvSpPr>
          <p:cNvPr id="5" name="Footer Placeholder 4">
            <a:extLst>
              <a:ext uri="{FF2B5EF4-FFF2-40B4-BE49-F238E27FC236}">
                <a16:creationId xmlns:a16="http://schemas.microsoft.com/office/drawing/2014/main" id="{2F8D3ED7-ABDB-939E-4949-AEED93F477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E82BB0-ECC8-4E0B-705B-CE80E4F26C33}"/>
              </a:ext>
            </a:extLst>
          </p:cNvPr>
          <p:cNvSpPr>
            <a:spLocks noGrp="1"/>
          </p:cNvSpPr>
          <p:nvPr>
            <p:ph type="sldNum" sz="quarter" idx="12"/>
          </p:nvPr>
        </p:nvSpPr>
        <p:spPr/>
        <p:txBody>
          <a:bodyPr/>
          <a:lstStyle/>
          <a:p>
            <a:fld id="{8261276D-5B9D-4BC6-B515-495D05A7F3AC}" type="slidenum">
              <a:rPr lang="en-IN" smtClean="0"/>
              <a:t>‹#›</a:t>
            </a:fld>
            <a:endParaRPr lang="en-IN"/>
          </a:p>
        </p:txBody>
      </p:sp>
    </p:spTree>
    <p:extLst>
      <p:ext uri="{BB962C8B-B14F-4D97-AF65-F5344CB8AC3E}">
        <p14:creationId xmlns:p14="http://schemas.microsoft.com/office/powerpoint/2010/main" val="3657552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681E5-DE3E-1E52-3179-344AB5B2A570}"/>
              </a:ext>
            </a:extLst>
          </p:cNvPr>
          <p:cNvSpPr>
            <a:spLocks noGrp="1"/>
          </p:cNvSpPr>
          <p:nvPr>
            <p:ph type="title"/>
          </p:nvPr>
        </p:nvSpPr>
        <p:spPr>
          <a:xfrm>
            <a:off x="609600" y="363537"/>
            <a:ext cx="10972800" cy="1230485"/>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89A41B8-CF99-8A7C-E16D-CFEF1E099C4C}"/>
              </a:ext>
            </a:extLst>
          </p:cNvPr>
          <p:cNvSpPr>
            <a:spLocks noGrp="1"/>
          </p:cNvSpPr>
          <p:nvPr>
            <p:ph type="dt" sz="half" idx="10"/>
          </p:nvPr>
        </p:nvSpPr>
        <p:spPr/>
        <p:txBody>
          <a:bodyPr/>
          <a:lstStyle/>
          <a:p>
            <a:fld id="{AA8A0EC6-5648-844A-8827-911B00959032}" type="datetimeFigureOut">
              <a:rPr lang="en-US" smtClean="0"/>
              <a:t>24/10/25</a:t>
            </a:fld>
            <a:endParaRPr lang="en-US"/>
          </a:p>
        </p:txBody>
      </p:sp>
      <p:sp>
        <p:nvSpPr>
          <p:cNvPr id="4" name="Footer Placeholder 3">
            <a:extLst>
              <a:ext uri="{FF2B5EF4-FFF2-40B4-BE49-F238E27FC236}">
                <a16:creationId xmlns:a16="http://schemas.microsoft.com/office/drawing/2014/main" id="{F9989524-6BA7-0F2E-1749-175C692869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1865740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E6759F-66EA-8EE3-A2F4-F15BA2F9B5C8}"/>
              </a:ext>
            </a:extLst>
          </p:cNvPr>
          <p:cNvSpPr>
            <a:spLocks noGrp="1"/>
          </p:cNvSpPr>
          <p:nvPr>
            <p:ph type="dt" sz="half" idx="10"/>
          </p:nvPr>
        </p:nvSpPr>
        <p:spPr/>
        <p:txBody>
          <a:bodyPr/>
          <a:lstStyle/>
          <a:p>
            <a:fld id="{AA8A0EC6-5648-844A-8827-911B00959032}" type="datetimeFigureOut">
              <a:rPr lang="en-US" smtClean="0"/>
              <a:t>24/10/25</a:t>
            </a:fld>
            <a:endParaRPr lang="en-US"/>
          </a:p>
        </p:txBody>
      </p:sp>
      <p:sp>
        <p:nvSpPr>
          <p:cNvPr id="3" name="Footer Placeholder 2">
            <a:extLst>
              <a:ext uri="{FF2B5EF4-FFF2-40B4-BE49-F238E27FC236}">
                <a16:creationId xmlns:a16="http://schemas.microsoft.com/office/drawing/2014/main" id="{46548357-3F2C-483C-C0FC-FD9FB673CEB7}"/>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0580309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24/10/25</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35030922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0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EC7E-99A8-6C81-FB5B-12BAA747C1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0E620C8-6004-FFD2-310B-C2C35AC8B7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7D1B53-EE93-5215-44D6-C65E25F64D8D}"/>
              </a:ext>
            </a:extLst>
          </p:cNvPr>
          <p:cNvSpPr>
            <a:spLocks noGrp="1"/>
          </p:cNvSpPr>
          <p:nvPr>
            <p:ph type="dt" sz="half" idx="10"/>
          </p:nvPr>
        </p:nvSpPr>
        <p:spPr/>
        <p:txBody>
          <a:bodyPr/>
          <a:lstStyle/>
          <a:p>
            <a:fld id="{FDAF4999-BBA0-4864-B5EA-49E821040744}" type="datetimeFigureOut">
              <a:rPr lang="en-IN" smtClean="0"/>
              <a:t>25-10-2024</a:t>
            </a:fld>
            <a:endParaRPr lang="en-IN"/>
          </a:p>
        </p:txBody>
      </p:sp>
      <p:sp>
        <p:nvSpPr>
          <p:cNvPr id="5" name="Footer Placeholder 4">
            <a:extLst>
              <a:ext uri="{FF2B5EF4-FFF2-40B4-BE49-F238E27FC236}">
                <a16:creationId xmlns:a16="http://schemas.microsoft.com/office/drawing/2014/main" id="{A6772650-D425-97F4-6519-BD2186D865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47081A-90F7-E7AA-D8A8-005B507C4D00}"/>
              </a:ext>
            </a:extLst>
          </p:cNvPr>
          <p:cNvSpPr>
            <a:spLocks noGrp="1"/>
          </p:cNvSpPr>
          <p:nvPr>
            <p:ph type="sldNum" sz="quarter" idx="12"/>
          </p:nvPr>
        </p:nvSpPr>
        <p:spPr/>
        <p:txBody>
          <a:bodyPr/>
          <a:lstStyle/>
          <a:p>
            <a:fld id="{8261276D-5B9D-4BC6-B515-495D05A7F3AC}" type="slidenum">
              <a:rPr lang="en-IN" smtClean="0"/>
              <a:t>‹#›</a:t>
            </a:fld>
            <a:endParaRPr lang="en-IN"/>
          </a:p>
        </p:txBody>
      </p:sp>
    </p:spTree>
    <p:extLst>
      <p:ext uri="{BB962C8B-B14F-4D97-AF65-F5344CB8AC3E}">
        <p14:creationId xmlns:p14="http://schemas.microsoft.com/office/powerpoint/2010/main" val="1986828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1B4BC-036A-FF5A-5C38-0B4C9F47CE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C593242-6490-30D5-964F-8DDDBD6D22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4446511-9FAB-42D8-836B-1DE54EF68A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FE786C5-F35A-0363-3AEF-1B7EEF31F4B8}"/>
              </a:ext>
            </a:extLst>
          </p:cNvPr>
          <p:cNvSpPr>
            <a:spLocks noGrp="1"/>
          </p:cNvSpPr>
          <p:nvPr>
            <p:ph type="dt" sz="half" idx="10"/>
          </p:nvPr>
        </p:nvSpPr>
        <p:spPr/>
        <p:txBody>
          <a:bodyPr/>
          <a:lstStyle/>
          <a:p>
            <a:fld id="{FDAF4999-BBA0-4864-B5EA-49E821040744}" type="datetimeFigureOut">
              <a:rPr lang="en-IN" smtClean="0"/>
              <a:t>25-10-2024</a:t>
            </a:fld>
            <a:endParaRPr lang="en-IN"/>
          </a:p>
        </p:txBody>
      </p:sp>
      <p:sp>
        <p:nvSpPr>
          <p:cNvPr id="6" name="Footer Placeholder 5">
            <a:extLst>
              <a:ext uri="{FF2B5EF4-FFF2-40B4-BE49-F238E27FC236}">
                <a16:creationId xmlns:a16="http://schemas.microsoft.com/office/drawing/2014/main" id="{53568C5A-5167-2C58-69FB-59BAE51B95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75468D-5F16-2C9B-739D-02B511013D6F}"/>
              </a:ext>
            </a:extLst>
          </p:cNvPr>
          <p:cNvSpPr>
            <a:spLocks noGrp="1"/>
          </p:cNvSpPr>
          <p:nvPr>
            <p:ph type="sldNum" sz="quarter" idx="12"/>
          </p:nvPr>
        </p:nvSpPr>
        <p:spPr/>
        <p:txBody>
          <a:bodyPr/>
          <a:lstStyle/>
          <a:p>
            <a:fld id="{8261276D-5B9D-4BC6-B515-495D05A7F3AC}" type="slidenum">
              <a:rPr lang="en-IN" smtClean="0"/>
              <a:t>‹#›</a:t>
            </a:fld>
            <a:endParaRPr lang="en-IN"/>
          </a:p>
        </p:txBody>
      </p:sp>
    </p:spTree>
    <p:extLst>
      <p:ext uri="{BB962C8B-B14F-4D97-AF65-F5344CB8AC3E}">
        <p14:creationId xmlns:p14="http://schemas.microsoft.com/office/powerpoint/2010/main" val="2170741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A6C5A-76C5-DA4A-DD01-BE8AC008D8B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E71CC80-21EE-DAAD-148F-FA42F25D1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2164B5-0DA0-321E-C432-C376346FEA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B57D526-D42D-0C02-80D5-A25E5BEAA3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4540F5-03AC-B344-C680-4716D0A551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515AE46-D779-BE0C-C7D9-5399C03CDAA8}"/>
              </a:ext>
            </a:extLst>
          </p:cNvPr>
          <p:cNvSpPr>
            <a:spLocks noGrp="1"/>
          </p:cNvSpPr>
          <p:nvPr>
            <p:ph type="dt" sz="half" idx="10"/>
          </p:nvPr>
        </p:nvSpPr>
        <p:spPr/>
        <p:txBody>
          <a:bodyPr/>
          <a:lstStyle/>
          <a:p>
            <a:fld id="{FDAF4999-BBA0-4864-B5EA-49E821040744}" type="datetimeFigureOut">
              <a:rPr lang="en-IN" smtClean="0"/>
              <a:t>25-10-2024</a:t>
            </a:fld>
            <a:endParaRPr lang="en-IN"/>
          </a:p>
        </p:txBody>
      </p:sp>
      <p:sp>
        <p:nvSpPr>
          <p:cNvPr id="8" name="Footer Placeholder 7">
            <a:extLst>
              <a:ext uri="{FF2B5EF4-FFF2-40B4-BE49-F238E27FC236}">
                <a16:creationId xmlns:a16="http://schemas.microsoft.com/office/drawing/2014/main" id="{EAB2CC30-A814-9BEE-1B1B-15F95F789DF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9B76326-53F7-C01A-8944-F0AAE3AE5E05}"/>
              </a:ext>
            </a:extLst>
          </p:cNvPr>
          <p:cNvSpPr>
            <a:spLocks noGrp="1"/>
          </p:cNvSpPr>
          <p:nvPr>
            <p:ph type="sldNum" sz="quarter" idx="12"/>
          </p:nvPr>
        </p:nvSpPr>
        <p:spPr/>
        <p:txBody>
          <a:bodyPr/>
          <a:lstStyle/>
          <a:p>
            <a:fld id="{8261276D-5B9D-4BC6-B515-495D05A7F3AC}" type="slidenum">
              <a:rPr lang="en-IN" smtClean="0"/>
              <a:t>‹#›</a:t>
            </a:fld>
            <a:endParaRPr lang="en-IN"/>
          </a:p>
        </p:txBody>
      </p:sp>
    </p:spTree>
    <p:extLst>
      <p:ext uri="{BB962C8B-B14F-4D97-AF65-F5344CB8AC3E}">
        <p14:creationId xmlns:p14="http://schemas.microsoft.com/office/powerpoint/2010/main" val="4186384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C05B3-0953-B786-AF23-A905D4A6445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32CCFDF-5A6C-281D-0A91-16F50A41091E}"/>
              </a:ext>
            </a:extLst>
          </p:cNvPr>
          <p:cNvSpPr>
            <a:spLocks noGrp="1"/>
          </p:cNvSpPr>
          <p:nvPr>
            <p:ph type="dt" sz="half" idx="10"/>
          </p:nvPr>
        </p:nvSpPr>
        <p:spPr/>
        <p:txBody>
          <a:bodyPr/>
          <a:lstStyle/>
          <a:p>
            <a:fld id="{FDAF4999-BBA0-4864-B5EA-49E821040744}" type="datetimeFigureOut">
              <a:rPr lang="en-IN" smtClean="0"/>
              <a:t>25-10-2024</a:t>
            </a:fld>
            <a:endParaRPr lang="en-IN"/>
          </a:p>
        </p:txBody>
      </p:sp>
      <p:sp>
        <p:nvSpPr>
          <p:cNvPr id="4" name="Footer Placeholder 3">
            <a:extLst>
              <a:ext uri="{FF2B5EF4-FFF2-40B4-BE49-F238E27FC236}">
                <a16:creationId xmlns:a16="http://schemas.microsoft.com/office/drawing/2014/main" id="{DF333C8A-B77A-3D03-80AF-00C590883C9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3237EFC-B973-05C4-7397-BFAA1B76901E}"/>
              </a:ext>
            </a:extLst>
          </p:cNvPr>
          <p:cNvSpPr>
            <a:spLocks noGrp="1"/>
          </p:cNvSpPr>
          <p:nvPr>
            <p:ph type="sldNum" sz="quarter" idx="12"/>
          </p:nvPr>
        </p:nvSpPr>
        <p:spPr/>
        <p:txBody>
          <a:bodyPr/>
          <a:lstStyle/>
          <a:p>
            <a:fld id="{8261276D-5B9D-4BC6-B515-495D05A7F3AC}" type="slidenum">
              <a:rPr lang="en-IN" smtClean="0"/>
              <a:t>‹#›</a:t>
            </a:fld>
            <a:endParaRPr lang="en-IN"/>
          </a:p>
        </p:txBody>
      </p:sp>
    </p:spTree>
    <p:extLst>
      <p:ext uri="{BB962C8B-B14F-4D97-AF65-F5344CB8AC3E}">
        <p14:creationId xmlns:p14="http://schemas.microsoft.com/office/powerpoint/2010/main" val="4234809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C27505-8DF4-F000-AA7F-10989E7EA50A}"/>
              </a:ext>
            </a:extLst>
          </p:cNvPr>
          <p:cNvSpPr>
            <a:spLocks noGrp="1"/>
          </p:cNvSpPr>
          <p:nvPr>
            <p:ph type="dt" sz="half" idx="10"/>
          </p:nvPr>
        </p:nvSpPr>
        <p:spPr/>
        <p:txBody>
          <a:bodyPr/>
          <a:lstStyle/>
          <a:p>
            <a:fld id="{FDAF4999-BBA0-4864-B5EA-49E821040744}" type="datetimeFigureOut">
              <a:rPr lang="en-IN" smtClean="0"/>
              <a:t>25-10-2024</a:t>
            </a:fld>
            <a:endParaRPr lang="en-IN"/>
          </a:p>
        </p:txBody>
      </p:sp>
      <p:sp>
        <p:nvSpPr>
          <p:cNvPr id="3" name="Footer Placeholder 2">
            <a:extLst>
              <a:ext uri="{FF2B5EF4-FFF2-40B4-BE49-F238E27FC236}">
                <a16:creationId xmlns:a16="http://schemas.microsoft.com/office/drawing/2014/main" id="{8C776DD8-A382-2F82-6C10-13477A9D7D1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EA3AA2C-97E1-48F1-80B7-09D01AEFB172}"/>
              </a:ext>
            </a:extLst>
          </p:cNvPr>
          <p:cNvSpPr>
            <a:spLocks noGrp="1"/>
          </p:cNvSpPr>
          <p:nvPr>
            <p:ph type="sldNum" sz="quarter" idx="12"/>
          </p:nvPr>
        </p:nvSpPr>
        <p:spPr/>
        <p:txBody>
          <a:bodyPr/>
          <a:lstStyle/>
          <a:p>
            <a:fld id="{8261276D-5B9D-4BC6-B515-495D05A7F3AC}" type="slidenum">
              <a:rPr lang="en-IN" smtClean="0"/>
              <a:t>‹#›</a:t>
            </a:fld>
            <a:endParaRPr lang="en-IN"/>
          </a:p>
        </p:txBody>
      </p:sp>
    </p:spTree>
    <p:extLst>
      <p:ext uri="{BB962C8B-B14F-4D97-AF65-F5344CB8AC3E}">
        <p14:creationId xmlns:p14="http://schemas.microsoft.com/office/powerpoint/2010/main" val="2496505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657B-F3F8-10BD-A43C-F026ADF595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5B4BD27-BB3E-E80F-74B0-6463E8EF8A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9F52BA7-325B-D86E-D0C3-C1FE5E5AF7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49CDDC-708C-BAD0-790C-3D58E7B9CF01}"/>
              </a:ext>
            </a:extLst>
          </p:cNvPr>
          <p:cNvSpPr>
            <a:spLocks noGrp="1"/>
          </p:cNvSpPr>
          <p:nvPr>
            <p:ph type="dt" sz="half" idx="10"/>
          </p:nvPr>
        </p:nvSpPr>
        <p:spPr/>
        <p:txBody>
          <a:bodyPr/>
          <a:lstStyle/>
          <a:p>
            <a:fld id="{FDAF4999-BBA0-4864-B5EA-49E821040744}" type="datetimeFigureOut">
              <a:rPr lang="en-IN" smtClean="0"/>
              <a:t>25-10-2024</a:t>
            </a:fld>
            <a:endParaRPr lang="en-IN"/>
          </a:p>
        </p:txBody>
      </p:sp>
      <p:sp>
        <p:nvSpPr>
          <p:cNvPr id="6" name="Footer Placeholder 5">
            <a:extLst>
              <a:ext uri="{FF2B5EF4-FFF2-40B4-BE49-F238E27FC236}">
                <a16:creationId xmlns:a16="http://schemas.microsoft.com/office/drawing/2014/main" id="{761C7548-845C-60E5-2370-D8F69B8096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EA9059-F103-0FC4-9271-ED73C7319010}"/>
              </a:ext>
            </a:extLst>
          </p:cNvPr>
          <p:cNvSpPr>
            <a:spLocks noGrp="1"/>
          </p:cNvSpPr>
          <p:nvPr>
            <p:ph type="sldNum" sz="quarter" idx="12"/>
          </p:nvPr>
        </p:nvSpPr>
        <p:spPr/>
        <p:txBody>
          <a:bodyPr/>
          <a:lstStyle/>
          <a:p>
            <a:fld id="{8261276D-5B9D-4BC6-B515-495D05A7F3AC}" type="slidenum">
              <a:rPr lang="en-IN" smtClean="0"/>
              <a:t>‹#›</a:t>
            </a:fld>
            <a:endParaRPr lang="en-IN"/>
          </a:p>
        </p:txBody>
      </p:sp>
    </p:spTree>
    <p:extLst>
      <p:ext uri="{BB962C8B-B14F-4D97-AF65-F5344CB8AC3E}">
        <p14:creationId xmlns:p14="http://schemas.microsoft.com/office/powerpoint/2010/main" val="3716479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638D9-3C1D-158B-5354-9F3B870B9F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5AAAEFA-196C-5ADA-E88F-CC30367B40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8A2EA2C-883E-8CD6-F435-91C42DABCE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B3DB14-FEB4-D557-4A3C-B2337F9781FF}"/>
              </a:ext>
            </a:extLst>
          </p:cNvPr>
          <p:cNvSpPr>
            <a:spLocks noGrp="1"/>
          </p:cNvSpPr>
          <p:nvPr>
            <p:ph type="dt" sz="half" idx="10"/>
          </p:nvPr>
        </p:nvSpPr>
        <p:spPr/>
        <p:txBody>
          <a:bodyPr/>
          <a:lstStyle/>
          <a:p>
            <a:fld id="{FDAF4999-BBA0-4864-B5EA-49E821040744}" type="datetimeFigureOut">
              <a:rPr lang="en-IN" smtClean="0"/>
              <a:t>25-10-2024</a:t>
            </a:fld>
            <a:endParaRPr lang="en-IN"/>
          </a:p>
        </p:txBody>
      </p:sp>
      <p:sp>
        <p:nvSpPr>
          <p:cNvPr id="6" name="Footer Placeholder 5">
            <a:extLst>
              <a:ext uri="{FF2B5EF4-FFF2-40B4-BE49-F238E27FC236}">
                <a16:creationId xmlns:a16="http://schemas.microsoft.com/office/drawing/2014/main" id="{59D19D6B-A192-390E-1523-E5CA8F4BBC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BFEFF30-6697-EA3F-B8EB-6E41D70BA4D8}"/>
              </a:ext>
            </a:extLst>
          </p:cNvPr>
          <p:cNvSpPr>
            <a:spLocks noGrp="1"/>
          </p:cNvSpPr>
          <p:nvPr>
            <p:ph type="sldNum" sz="quarter" idx="12"/>
          </p:nvPr>
        </p:nvSpPr>
        <p:spPr/>
        <p:txBody>
          <a:bodyPr/>
          <a:lstStyle/>
          <a:p>
            <a:fld id="{8261276D-5B9D-4BC6-B515-495D05A7F3AC}" type="slidenum">
              <a:rPr lang="en-IN" smtClean="0"/>
              <a:t>‹#›</a:t>
            </a:fld>
            <a:endParaRPr lang="en-IN"/>
          </a:p>
        </p:txBody>
      </p:sp>
    </p:spTree>
    <p:extLst>
      <p:ext uri="{BB962C8B-B14F-4D97-AF65-F5344CB8AC3E}">
        <p14:creationId xmlns:p14="http://schemas.microsoft.com/office/powerpoint/2010/main" val="369484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B331D-98C6-B099-82AF-91C9EFF4AF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8B5C20-B231-59C5-2F69-540FDF125A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0910DE-84B4-44BD-19DD-9C650FEAE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AF4999-BBA0-4864-B5EA-49E821040744}" type="datetimeFigureOut">
              <a:rPr lang="en-IN" smtClean="0"/>
              <a:t>25-10-2024</a:t>
            </a:fld>
            <a:endParaRPr lang="en-IN"/>
          </a:p>
        </p:txBody>
      </p:sp>
      <p:sp>
        <p:nvSpPr>
          <p:cNvPr id="5" name="Footer Placeholder 4">
            <a:extLst>
              <a:ext uri="{FF2B5EF4-FFF2-40B4-BE49-F238E27FC236}">
                <a16:creationId xmlns:a16="http://schemas.microsoft.com/office/drawing/2014/main" id="{14ADB911-65E7-7358-55A5-7A353B41E6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0B50D87-3828-36DA-D47A-3CBE13C949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61276D-5B9D-4BC6-B515-495D05A7F3AC}" type="slidenum">
              <a:rPr lang="en-IN" smtClean="0"/>
              <a:t>‹#›</a:t>
            </a:fld>
            <a:endParaRPr lang="en-IN"/>
          </a:p>
        </p:txBody>
      </p:sp>
    </p:spTree>
    <p:extLst>
      <p:ext uri="{BB962C8B-B14F-4D97-AF65-F5344CB8AC3E}">
        <p14:creationId xmlns:p14="http://schemas.microsoft.com/office/powerpoint/2010/main" val="3765401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57E25-C674-3745-6594-912F15B9826E}"/>
              </a:ext>
            </a:extLst>
          </p:cNvPr>
          <p:cNvSpPr>
            <a:spLocks noGrp="1"/>
          </p:cNvSpPr>
          <p:nvPr>
            <p:ph type="body" idx="1"/>
          </p:nvPr>
        </p:nvSpPr>
        <p:spPr>
          <a:xfrm>
            <a:off x="952500" y="1847056"/>
            <a:ext cx="106299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FF64DF9-DAEC-F283-848F-16438F855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A0EC6-5648-844A-8827-911B00959032}" type="datetimeFigureOut">
              <a:rPr lang="en-US" smtClean="0"/>
              <a:t>24/10/25</a:t>
            </a:fld>
            <a:endParaRPr lang="en-US"/>
          </a:p>
        </p:txBody>
      </p:sp>
      <p:sp>
        <p:nvSpPr>
          <p:cNvPr id="10" name="Title Placeholder 9">
            <a:extLst>
              <a:ext uri="{FF2B5EF4-FFF2-40B4-BE49-F238E27FC236}">
                <a16:creationId xmlns:a16="http://schemas.microsoft.com/office/drawing/2014/main" id="{2390A06B-2D1F-A145-446B-BF268052479A}"/>
              </a:ext>
            </a:extLst>
          </p:cNvPr>
          <p:cNvSpPr>
            <a:spLocks noGrp="1"/>
          </p:cNvSpPr>
          <p:nvPr>
            <p:ph type="title"/>
          </p:nvPr>
        </p:nvSpPr>
        <p:spPr>
          <a:xfrm>
            <a:off x="952500" y="363537"/>
            <a:ext cx="10629900" cy="1236663"/>
          </a:xfrm>
          <a:prstGeom prst="rect">
            <a:avLst/>
          </a:prstGeom>
        </p:spPr>
        <p:txBody>
          <a:bodyPr vert="horz" lIns="91440" tIns="45720" rIns="91440" bIns="45720" rtlCol="0" anchor="ctr">
            <a:normAutofit/>
          </a:bodyPr>
          <a:lstStyle/>
          <a:p>
            <a:r>
              <a:rPr lang="en-US" dirty="0"/>
              <a:t>Click to edit Master title style</a:t>
            </a:r>
          </a:p>
        </p:txBody>
      </p:sp>
      <p:sp>
        <p:nvSpPr>
          <p:cNvPr id="13" name="Footer Placeholder 12">
            <a:extLst>
              <a:ext uri="{FF2B5EF4-FFF2-40B4-BE49-F238E27FC236}">
                <a16:creationId xmlns:a16="http://schemas.microsoft.com/office/drawing/2014/main" id="{2D227A9A-BF27-C878-C29C-004A9358CE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1071395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5" r:id="rId3"/>
    <p:sldLayoutId id="2147483671" r:id="rId4"/>
    <p:sldLayoutId id="2147483672" r:id="rId5"/>
    <p:sldLayoutId id="2147483666" r:id="rId6"/>
    <p:sldLayoutId id="2147483667" r:id="rId7"/>
    <p:sldLayoutId id="2147483668" r:id="rId8"/>
    <p:sldLayoutId id="2147483669" r:id="rId9"/>
    <p:sldLayoutId id="2147483670" r:id="rId10"/>
    <p:sldLayoutId id="2147483660" r:id="rId11"/>
    <p:sldLayoutId id="2147483673" r:id="rId12"/>
  </p:sldLayoutIdLst>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n-lt"/>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384">
          <p15:clr>
            <a:srgbClr val="F26B43"/>
          </p15:clr>
        </p15:guide>
        <p15:guide id="3" pos="600">
          <p15:clr>
            <a:srgbClr val="F26B43"/>
          </p15:clr>
        </p15:guide>
        <p15:guide id="4" pos="7296">
          <p15:clr>
            <a:srgbClr val="F26B43"/>
          </p15:clr>
        </p15:guide>
        <p15:guide id="5" orient="horz" pos="3912">
          <p15:clr>
            <a:srgbClr val="F26B43"/>
          </p15:clr>
        </p15:guide>
        <p15:guide id="6" orient="horz" pos="1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E7921C-892B-6B56-E76A-BCF9C15B187C}"/>
              </a:ext>
            </a:extLst>
          </p:cNvPr>
          <p:cNvPicPr>
            <a:picLocks noChangeAspect="1"/>
          </p:cNvPicPr>
          <p:nvPr/>
        </p:nvPicPr>
        <p:blipFill>
          <a:blip r:embed="rId2">
            <a:extLst>
              <a:ext uri="{28A0092B-C50C-407E-A947-70E740481C1C}">
                <a14:useLocalDpi xmlns:a14="http://schemas.microsoft.com/office/drawing/2010/main" val="0"/>
              </a:ext>
            </a:extLst>
          </a:blip>
          <a:srcRect t="11888" b="6506"/>
          <a:stretch/>
        </p:blipFill>
        <p:spPr>
          <a:xfrm>
            <a:off x="496909" y="0"/>
            <a:ext cx="11198182" cy="5140370"/>
          </a:xfrm>
          <a:prstGeom prst="rect">
            <a:avLst/>
          </a:prstGeom>
        </p:spPr>
      </p:pic>
      <p:sp>
        <p:nvSpPr>
          <p:cNvPr id="9" name="TextBox 8">
            <a:extLst>
              <a:ext uri="{FF2B5EF4-FFF2-40B4-BE49-F238E27FC236}">
                <a16:creationId xmlns:a16="http://schemas.microsoft.com/office/drawing/2014/main" id="{474DECD9-81BE-798C-2934-F1486B5896DC}"/>
              </a:ext>
            </a:extLst>
          </p:cNvPr>
          <p:cNvSpPr txBox="1"/>
          <p:nvPr/>
        </p:nvSpPr>
        <p:spPr>
          <a:xfrm>
            <a:off x="496909" y="5486400"/>
            <a:ext cx="7412182" cy="461665"/>
          </a:xfrm>
          <a:prstGeom prst="rect">
            <a:avLst/>
          </a:prstGeom>
          <a:noFill/>
        </p:spPr>
        <p:txBody>
          <a:bodyPr wrap="square" rtlCol="0">
            <a:spAutoFit/>
          </a:bodyPr>
          <a:lstStyle/>
          <a:p>
            <a:r>
              <a:rPr lang="en-US" sz="2400" dirty="0"/>
              <a:t>Click on “Login/Register” to move on to the login page.</a:t>
            </a:r>
            <a:endParaRPr lang="en-IN" sz="2400" dirty="0"/>
          </a:p>
        </p:txBody>
      </p:sp>
    </p:spTree>
    <p:extLst>
      <p:ext uri="{BB962C8B-B14F-4D97-AF65-F5344CB8AC3E}">
        <p14:creationId xmlns:p14="http://schemas.microsoft.com/office/powerpoint/2010/main" val="469795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C4526-6555-2AFE-E580-48A11B10E83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7DC7D9A-CB78-CFFC-C064-13CD8125ABC9}"/>
              </a:ext>
            </a:extLst>
          </p:cNvPr>
          <p:cNvPicPr>
            <a:picLocks noChangeAspect="1"/>
          </p:cNvPicPr>
          <p:nvPr/>
        </p:nvPicPr>
        <p:blipFill>
          <a:blip r:embed="rId2">
            <a:extLst>
              <a:ext uri="{28A0092B-C50C-407E-A947-70E740481C1C}">
                <a14:useLocalDpi xmlns:a14="http://schemas.microsoft.com/office/drawing/2010/main" val="0"/>
              </a:ext>
            </a:extLst>
          </a:blip>
          <a:srcRect t="12520" b="7642"/>
          <a:stretch/>
        </p:blipFill>
        <p:spPr>
          <a:xfrm>
            <a:off x="496909" y="0"/>
            <a:ext cx="11261891" cy="5057550"/>
          </a:xfrm>
          <a:prstGeom prst="rect">
            <a:avLst/>
          </a:prstGeom>
        </p:spPr>
      </p:pic>
      <p:sp>
        <p:nvSpPr>
          <p:cNvPr id="6" name="TextBox 5">
            <a:extLst>
              <a:ext uri="{FF2B5EF4-FFF2-40B4-BE49-F238E27FC236}">
                <a16:creationId xmlns:a16="http://schemas.microsoft.com/office/drawing/2014/main" id="{208DC4D0-5AE3-8AB3-799E-14A30B659E3B}"/>
              </a:ext>
            </a:extLst>
          </p:cNvPr>
          <p:cNvSpPr txBox="1"/>
          <p:nvPr/>
        </p:nvSpPr>
        <p:spPr>
          <a:xfrm>
            <a:off x="394854" y="5250871"/>
            <a:ext cx="11402291" cy="1200329"/>
          </a:xfrm>
          <a:prstGeom prst="rect">
            <a:avLst/>
          </a:prstGeom>
          <a:noFill/>
        </p:spPr>
        <p:txBody>
          <a:bodyPr wrap="square" rtlCol="0">
            <a:spAutoFit/>
          </a:bodyPr>
          <a:lstStyle/>
          <a:p>
            <a:r>
              <a:rPr lang="en-US" sz="2400" dirty="0"/>
              <a:t>Every user must register first before trying to log-in.</a:t>
            </a:r>
          </a:p>
          <a:p>
            <a:r>
              <a:rPr lang="en-US" sz="2400" dirty="0"/>
              <a:t>Enter your SUC-ID and make sure that you set the last 4 digits of your ID as your password.</a:t>
            </a:r>
            <a:endParaRPr lang="en-IN" sz="2400" dirty="0"/>
          </a:p>
          <a:p>
            <a:r>
              <a:rPr lang="en-IN" sz="2400" dirty="0"/>
              <a:t>Student role will always be “Student” ,so please make sure you select the correct role.</a:t>
            </a:r>
            <a:endParaRPr lang="en-US" sz="2400" dirty="0"/>
          </a:p>
        </p:txBody>
      </p:sp>
    </p:spTree>
    <p:extLst>
      <p:ext uri="{BB962C8B-B14F-4D97-AF65-F5344CB8AC3E}">
        <p14:creationId xmlns:p14="http://schemas.microsoft.com/office/powerpoint/2010/main" val="953382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90277-0A7E-2E41-ED49-07D770D6BA1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7BFD490-F8B3-365C-1FA9-8CDCCB4197C0}"/>
              </a:ext>
            </a:extLst>
          </p:cNvPr>
          <p:cNvPicPr>
            <a:picLocks noChangeAspect="1"/>
          </p:cNvPicPr>
          <p:nvPr/>
        </p:nvPicPr>
        <p:blipFill>
          <a:blip r:embed="rId2">
            <a:extLst>
              <a:ext uri="{28A0092B-C50C-407E-A947-70E740481C1C}">
                <a14:useLocalDpi xmlns:a14="http://schemas.microsoft.com/office/drawing/2010/main" val="0"/>
              </a:ext>
            </a:extLst>
          </a:blip>
          <a:srcRect t="12032" b="8130"/>
          <a:stretch/>
        </p:blipFill>
        <p:spPr>
          <a:xfrm>
            <a:off x="609600" y="0"/>
            <a:ext cx="11014363" cy="4946390"/>
          </a:xfrm>
          <a:prstGeom prst="rect">
            <a:avLst/>
          </a:prstGeom>
        </p:spPr>
      </p:pic>
      <p:sp>
        <p:nvSpPr>
          <p:cNvPr id="10" name="TextBox 9">
            <a:extLst>
              <a:ext uri="{FF2B5EF4-FFF2-40B4-BE49-F238E27FC236}">
                <a16:creationId xmlns:a16="http://schemas.microsoft.com/office/drawing/2014/main" id="{B16AFC7A-CB10-F5C7-0337-C183F302BD53}"/>
              </a:ext>
            </a:extLst>
          </p:cNvPr>
          <p:cNvSpPr txBox="1"/>
          <p:nvPr/>
        </p:nvSpPr>
        <p:spPr>
          <a:xfrm>
            <a:off x="609599" y="5073318"/>
            <a:ext cx="11014363" cy="1200329"/>
          </a:xfrm>
          <a:prstGeom prst="rect">
            <a:avLst/>
          </a:prstGeom>
          <a:noFill/>
        </p:spPr>
        <p:txBody>
          <a:bodyPr wrap="square">
            <a:spAutoFit/>
          </a:bodyPr>
          <a:lstStyle/>
          <a:p>
            <a:r>
              <a:rPr lang="en-US" sz="2400" dirty="0"/>
              <a:t>You will be automatically redirected to login tab and then you can enter the ID, your SUC-ID and the password which you had created in registration. Then click on login to experience STUDYSCRIBE.</a:t>
            </a:r>
            <a:endParaRPr lang="en-IN" sz="2400" dirty="0"/>
          </a:p>
        </p:txBody>
      </p:sp>
    </p:spTree>
    <p:extLst>
      <p:ext uri="{BB962C8B-B14F-4D97-AF65-F5344CB8AC3E}">
        <p14:creationId xmlns:p14="http://schemas.microsoft.com/office/powerpoint/2010/main" val="3727087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3D00A-24BC-9217-E78F-0D43E93B1DE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1B874C1-6EDD-12F7-3EEF-C6E0E1103B4F}"/>
              </a:ext>
            </a:extLst>
          </p:cNvPr>
          <p:cNvPicPr>
            <a:picLocks noChangeAspect="1"/>
          </p:cNvPicPr>
          <p:nvPr/>
        </p:nvPicPr>
        <p:blipFill>
          <a:blip r:embed="rId2">
            <a:extLst>
              <a:ext uri="{28A0092B-C50C-407E-A947-70E740481C1C}">
                <a14:useLocalDpi xmlns:a14="http://schemas.microsoft.com/office/drawing/2010/main" val="0"/>
              </a:ext>
            </a:extLst>
          </a:blip>
          <a:srcRect t="12122" b="6262"/>
          <a:stretch/>
        </p:blipFill>
        <p:spPr>
          <a:xfrm>
            <a:off x="685800" y="0"/>
            <a:ext cx="10820400" cy="4659171"/>
          </a:xfrm>
          <a:prstGeom prst="rect">
            <a:avLst/>
          </a:prstGeom>
        </p:spPr>
      </p:pic>
      <p:sp>
        <p:nvSpPr>
          <p:cNvPr id="9" name="TextBox 8">
            <a:extLst>
              <a:ext uri="{FF2B5EF4-FFF2-40B4-BE49-F238E27FC236}">
                <a16:creationId xmlns:a16="http://schemas.microsoft.com/office/drawing/2014/main" id="{4320C690-2686-F171-A3E4-FF4553DB5534}"/>
              </a:ext>
            </a:extLst>
          </p:cNvPr>
          <p:cNvSpPr txBox="1"/>
          <p:nvPr/>
        </p:nvSpPr>
        <p:spPr>
          <a:xfrm>
            <a:off x="685800" y="4851645"/>
            <a:ext cx="10688781" cy="1200329"/>
          </a:xfrm>
          <a:prstGeom prst="rect">
            <a:avLst/>
          </a:prstGeom>
          <a:noFill/>
        </p:spPr>
        <p:txBody>
          <a:bodyPr wrap="square">
            <a:spAutoFit/>
          </a:bodyPr>
          <a:lstStyle/>
          <a:p>
            <a:r>
              <a:rPr lang="en-US" sz="2400" dirty="0"/>
              <a:t>On the right corner of the screen, you can see your profile details with a logout option. Click on the button you need for example when you click on the download notes, next page will appear where you can download the available files.</a:t>
            </a:r>
            <a:endParaRPr lang="en-IN" sz="2400" dirty="0"/>
          </a:p>
        </p:txBody>
      </p:sp>
    </p:spTree>
    <p:extLst>
      <p:ext uri="{BB962C8B-B14F-4D97-AF65-F5344CB8AC3E}">
        <p14:creationId xmlns:p14="http://schemas.microsoft.com/office/powerpoint/2010/main" val="1804292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5683E-6EB1-9146-0519-AA7F7387B7E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E97272A-F0DD-DD14-7F67-B1444FC97759}"/>
              </a:ext>
            </a:extLst>
          </p:cNvPr>
          <p:cNvPicPr>
            <a:picLocks noChangeAspect="1"/>
          </p:cNvPicPr>
          <p:nvPr/>
        </p:nvPicPr>
        <p:blipFill>
          <a:blip r:embed="rId2">
            <a:extLst>
              <a:ext uri="{28A0092B-C50C-407E-A947-70E740481C1C}">
                <a14:useLocalDpi xmlns:a14="http://schemas.microsoft.com/office/drawing/2010/main" val="0"/>
              </a:ext>
            </a:extLst>
          </a:blip>
          <a:srcRect t="11515" b="6868"/>
          <a:stretch/>
        </p:blipFill>
        <p:spPr>
          <a:xfrm>
            <a:off x="831272" y="0"/>
            <a:ext cx="10529455" cy="4833978"/>
          </a:xfrm>
          <a:prstGeom prst="rect">
            <a:avLst/>
          </a:prstGeom>
        </p:spPr>
      </p:pic>
      <p:sp>
        <p:nvSpPr>
          <p:cNvPr id="8" name="TextBox 7">
            <a:extLst>
              <a:ext uri="{FF2B5EF4-FFF2-40B4-BE49-F238E27FC236}">
                <a16:creationId xmlns:a16="http://schemas.microsoft.com/office/drawing/2014/main" id="{428A7930-2849-977A-F6FF-B96F1B95175A}"/>
              </a:ext>
            </a:extLst>
          </p:cNvPr>
          <p:cNvSpPr txBox="1"/>
          <p:nvPr/>
        </p:nvSpPr>
        <p:spPr>
          <a:xfrm>
            <a:off x="831272" y="4833978"/>
            <a:ext cx="10529454" cy="1569660"/>
          </a:xfrm>
          <a:prstGeom prst="rect">
            <a:avLst/>
          </a:prstGeom>
          <a:noFill/>
        </p:spPr>
        <p:txBody>
          <a:bodyPr wrap="square">
            <a:spAutoFit/>
          </a:bodyPr>
          <a:lstStyle/>
          <a:p>
            <a:r>
              <a:rPr lang="en-US" sz="2400" dirty="0"/>
              <a:t>Here students can select their group, semester and subject then click on filter to get the related notes. Based on the group and subject chosen by the students the files will appear with details like file name, name of the lecturer who uploaded it, group details and time. Students can download the required files by clicking on download.</a:t>
            </a:r>
            <a:endParaRPr lang="en-IN" sz="2400" dirty="0"/>
          </a:p>
        </p:txBody>
      </p:sp>
    </p:spTree>
    <p:extLst>
      <p:ext uri="{BB962C8B-B14F-4D97-AF65-F5344CB8AC3E}">
        <p14:creationId xmlns:p14="http://schemas.microsoft.com/office/powerpoint/2010/main" val="2777140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6DA83-CD6A-DC3F-8274-2AB45F163C8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7E7516A-1405-49C1-6713-E519F6744955}"/>
              </a:ext>
            </a:extLst>
          </p:cNvPr>
          <p:cNvPicPr>
            <a:picLocks noChangeAspect="1"/>
          </p:cNvPicPr>
          <p:nvPr/>
        </p:nvPicPr>
        <p:blipFill>
          <a:blip r:embed="rId2">
            <a:extLst>
              <a:ext uri="{28A0092B-C50C-407E-A947-70E740481C1C}">
                <a14:useLocalDpi xmlns:a14="http://schemas.microsoft.com/office/drawing/2010/main" val="0"/>
              </a:ext>
            </a:extLst>
          </a:blip>
          <a:srcRect t="11919" b="6465"/>
          <a:stretch/>
        </p:blipFill>
        <p:spPr>
          <a:xfrm>
            <a:off x="651163" y="0"/>
            <a:ext cx="10889673" cy="5015345"/>
          </a:xfrm>
          <a:prstGeom prst="rect">
            <a:avLst/>
          </a:prstGeom>
        </p:spPr>
      </p:pic>
      <p:sp>
        <p:nvSpPr>
          <p:cNvPr id="6" name="TextBox 5">
            <a:extLst>
              <a:ext uri="{FF2B5EF4-FFF2-40B4-BE49-F238E27FC236}">
                <a16:creationId xmlns:a16="http://schemas.microsoft.com/office/drawing/2014/main" id="{62F239D6-53A0-CB96-2321-96AD2F40FA8A}"/>
              </a:ext>
            </a:extLst>
          </p:cNvPr>
          <p:cNvSpPr txBox="1"/>
          <p:nvPr/>
        </p:nvSpPr>
        <p:spPr>
          <a:xfrm>
            <a:off x="651162" y="5015345"/>
            <a:ext cx="10889673" cy="1569660"/>
          </a:xfrm>
          <a:prstGeom prst="rect">
            <a:avLst/>
          </a:prstGeom>
          <a:noFill/>
        </p:spPr>
        <p:txBody>
          <a:bodyPr wrap="square">
            <a:spAutoFit/>
          </a:bodyPr>
          <a:lstStyle/>
          <a:p>
            <a:r>
              <a:rPr lang="en-US" sz="2400" dirty="0"/>
              <a:t>An icon will appear on the right corner of the screen and there the lecturer’s can see their profile details with a logout option. This page includes upload notes, recent uploads, syllabus and previous papers. When they click on the upload notes, next page will appear where the lecturer’s can upload the files.</a:t>
            </a:r>
            <a:endParaRPr lang="en-IN" sz="2400" dirty="0"/>
          </a:p>
        </p:txBody>
      </p:sp>
    </p:spTree>
    <p:extLst>
      <p:ext uri="{BB962C8B-B14F-4D97-AF65-F5344CB8AC3E}">
        <p14:creationId xmlns:p14="http://schemas.microsoft.com/office/powerpoint/2010/main" val="1558677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12674-0C7C-14AE-7612-0CE04ECE641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9D9181C-149A-EDFF-1619-FBE23EB94DAA}"/>
              </a:ext>
            </a:extLst>
          </p:cNvPr>
          <p:cNvPicPr>
            <a:picLocks noChangeAspect="1"/>
          </p:cNvPicPr>
          <p:nvPr/>
        </p:nvPicPr>
        <p:blipFill>
          <a:blip r:embed="rId2">
            <a:extLst>
              <a:ext uri="{28A0092B-C50C-407E-A947-70E740481C1C}">
                <a14:useLocalDpi xmlns:a14="http://schemas.microsoft.com/office/drawing/2010/main" val="0"/>
              </a:ext>
            </a:extLst>
          </a:blip>
          <a:srcRect t="12122" b="7677"/>
          <a:stretch/>
        </p:blipFill>
        <p:spPr>
          <a:xfrm>
            <a:off x="290945" y="0"/>
            <a:ext cx="11610110" cy="5306291"/>
          </a:xfrm>
          <a:prstGeom prst="rect">
            <a:avLst/>
          </a:prstGeom>
        </p:spPr>
      </p:pic>
      <p:sp>
        <p:nvSpPr>
          <p:cNvPr id="8" name="TextBox 7">
            <a:extLst>
              <a:ext uri="{FF2B5EF4-FFF2-40B4-BE49-F238E27FC236}">
                <a16:creationId xmlns:a16="http://schemas.microsoft.com/office/drawing/2014/main" id="{5FDDF74E-5A29-FA05-B779-92DD594C5680}"/>
              </a:ext>
            </a:extLst>
          </p:cNvPr>
          <p:cNvSpPr txBox="1"/>
          <p:nvPr/>
        </p:nvSpPr>
        <p:spPr>
          <a:xfrm>
            <a:off x="290945" y="5306291"/>
            <a:ext cx="11610109" cy="1569660"/>
          </a:xfrm>
          <a:prstGeom prst="rect">
            <a:avLst/>
          </a:prstGeom>
          <a:noFill/>
        </p:spPr>
        <p:txBody>
          <a:bodyPr wrap="square">
            <a:spAutoFit/>
          </a:bodyPr>
          <a:lstStyle/>
          <a:p>
            <a:r>
              <a:rPr lang="en-US" sz="2400" dirty="0"/>
              <a:t>Here Lecturer’s have to select the group, semester, subject and enter the file name which represents the chapter or topic name. Then they have to click on choose file to select the file they want to upload. After the completion of choosing file, click on upload.</a:t>
            </a:r>
          </a:p>
          <a:p>
            <a:r>
              <a:rPr lang="en-US" sz="2400" dirty="0"/>
              <a:t>NOTE: The file  must be in .pdf format.</a:t>
            </a:r>
            <a:endParaRPr lang="en-IN" sz="2400" dirty="0"/>
          </a:p>
        </p:txBody>
      </p:sp>
    </p:spTree>
    <p:extLst>
      <p:ext uri="{BB962C8B-B14F-4D97-AF65-F5344CB8AC3E}">
        <p14:creationId xmlns:p14="http://schemas.microsoft.com/office/powerpoint/2010/main" val="1420607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9F035-C1DD-9BA8-5816-26FB958A4E0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630B833-B2B4-E165-DF22-5BEE914E74AA}"/>
              </a:ext>
            </a:extLst>
          </p:cNvPr>
          <p:cNvPicPr>
            <a:picLocks noChangeAspect="1"/>
          </p:cNvPicPr>
          <p:nvPr/>
        </p:nvPicPr>
        <p:blipFill>
          <a:blip r:embed="rId2">
            <a:extLst>
              <a:ext uri="{28A0092B-C50C-407E-A947-70E740481C1C}">
                <a14:useLocalDpi xmlns:a14="http://schemas.microsoft.com/office/drawing/2010/main" val="0"/>
              </a:ext>
            </a:extLst>
          </a:blip>
          <a:srcRect t="12194" b="6360"/>
          <a:stretch/>
        </p:blipFill>
        <p:spPr>
          <a:xfrm>
            <a:off x="0" y="0"/>
            <a:ext cx="12192000" cy="6858000"/>
          </a:xfrm>
          <a:prstGeom prst="rect">
            <a:avLst/>
          </a:prstGeom>
        </p:spPr>
      </p:pic>
    </p:spTree>
    <p:extLst>
      <p:ext uri="{BB962C8B-B14F-4D97-AF65-F5344CB8AC3E}">
        <p14:creationId xmlns:p14="http://schemas.microsoft.com/office/powerpoint/2010/main" val="3115746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6A1BF-BADE-E560-65C1-6435530BE89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9D872FF-D041-2295-4A29-07F45BA1644A}"/>
              </a:ext>
            </a:extLst>
          </p:cNvPr>
          <p:cNvPicPr>
            <a:picLocks noChangeAspect="1"/>
          </p:cNvPicPr>
          <p:nvPr/>
        </p:nvPicPr>
        <p:blipFill>
          <a:blip r:embed="rId2">
            <a:extLst>
              <a:ext uri="{28A0092B-C50C-407E-A947-70E740481C1C}">
                <a14:useLocalDpi xmlns:a14="http://schemas.microsoft.com/office/drawing/2010/main" val="0"/>
              </a:ext>
            </a:extLst>
          </a:blip>
          <a:srcRect t="12930" b="7677"/>
          <a:stretch/>
        </p:blipFill>
        <p:spPr>
          <a:xfrm>
            <a:off x="0" y="0"/>
            <a:ext cx="12192000" cy="6858000"/>
          </a:xfrm>
          <a:prstGeom prst="rect">
            <a:avLst/>
          </a:prstGeom>
        </p:spPr>
      </p:pic>
    </p:spTree>
    <p:extLst>
      <p:ext uri="{BB962C8B-B14F-4D97-AF65-F5344CB8AC3E}">
        <p14:creationId xmlns:p14="http://schemas.microsoft.com/office/powerpoint/2010/main" val="3826506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ri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2.1" id="{19F6FF4A-BFB8-D448-81DB-A8F1C71F8E46}" vid="{CDCDF023-17A4-CF46-89DD-D6386F64A91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380C780-4975-47F5-BE8B-3CBF41FC22EB}">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198</TotalTime>
  <Words>333</Words>
  <Application>Microsoft Office PowerPoint</Application>
  <PresentationFormat>Widescreen</PresentationFormat>
  <Paragraphs>10</Paragraphs>
  <Slides>9</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vt:i4>
      </vt:variant>
    </vt:vector>
  </HeadingPairs>
  <TitlesOfParts>
    <vt:vector size="15" baseType="lpstr">
      <vt:lpstr>Arial</vt:lpstr>
      <vt:lpstr>Calibri</vt:lpstr>
      <vt:lpstr>Calibri Light</vt:lpstr>
      <vt:lpstr>Roboto</vt:lpstr>
      <vt:lpstr>Office Theme</vt:lpstr>
      <vt:lpstr>Drift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Rajesh Paramata</dc:creator>
  <cp:lastModifiedBy>Rajesh Paramata</cp:lastModifiedBy>
  <cp:revision>1</cp:revision>
  <dcterms:created xsi:type="dcterms:W3CDTF">2024-09-30T09:27:38Z</dcterms:created>
  <dcterms:modified xsi:type="dcterms:W3CDTF">2024-10-25T06:21:16Z</dcterms:modified>
</cp:coreProperties>
</file>